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1" r:id="rId3"/>
    <p:sldId id="271" r:id="rId4"/>
    <p:sldId id="268" r:id="rId5"/>
    <p:sldId id="269" r:id="rId6"/>
    <p:sldId id="258" r:id="rId7"/>
    <p:sldId id="270" r:id="rId8"/>
    <p:sldId id="260" r:id="rId9"/>
    <p:sldId id="272" r:id="rId10"/>
    <p:sldId id="274" r:id="rId11"/>
    <p:sldId id="275" r:id="rId12"/>
    <p:sldId id="276" r:id="rId13"/>
    <p:sldId id="277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66FF99"/>
    <a:srgbClr val="ABFBFB"/>
    <a:srgbClr val="FCAAF2"/>
    <a:srgbClr val="F8FD23"/>
    <a:srgbClr val="FFFF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B665-A7B3-42A9-A15A-CC6870F6B3B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B6ED-7554-4798-9AB1-23FAB441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9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B665-A7B3-42A9-A15A-CC6870F6B3B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B6ED-7554-4798-9AB1-23FAB441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4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B665-A7B3-42A9-A15A-CC6870F6B3B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B6ED-7554-4798-9AB1-23FAB441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7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B665-A7B3-42A9-A15A-CC6870F6B3B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B6ED-7554-4798-9AB1-23FAB441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9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B665-A7B3-42A9-A15A-CC6870F6B3B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B6ED-7554-4798-9AB1-23FAB441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8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B665-A7B3-42A9-A15A-CC6870F6B3B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B6ED-7554-4798-9AB1-23FAB441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8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B665-A7B3-42A9-A15A-CC6870F6B3B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B6ED-7554-4798-9AB1-23FAB441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1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B665-A7B3-42A9-A15A-CC6870F6B3B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B6ED-7554-4798-9AB1-23FAB441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B665-A7B3-42A9-A15A-CC6870F6B3B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B6ED-7554-4798-9AB1-23FAB441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1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B665-A7B3-42A9-A15A-CC6870F6B3B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B6ED-7554-4798-9AB1-23FAB441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B665-A7B3-42A9-A15A-CC6870F6B3B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B6ED-7554-4798-9AB1-23FAB441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2B665-A7B3-42A9-A15A-CC6870F6B3B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AB6ED-7554-4798-9AB1-23FAB441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3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87" y="1318272"/>
            <a:ext cx="10491547" cy="4317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45332" y="5925138"/>
            <a:ext cx="424005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إعداد:- عرفة همت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177" y="111611"/>
            <a:ext cx="2072820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63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01" y="645866"/>
            <a:ext cx="11167277" cy="574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1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24" y="279846"/>
            <a:ext cx="7164744" cy="6578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702" y="1157918"/>
            <a:ext cx="4320330" cy="5335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0486" y="377571"/>
            <a:ext cx="3505504" cy="117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44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036" y="67113"/>
            <a:ext cx="8197795" cy="5880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81" y="1246317"/>
            <a:ext cx="3489821" cy="4349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47" y="151003"/>
            <a:ext cx="3706689" cy="1357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516" y="5681370"/>
            <a:ext cx="8888738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1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219" y="221855"/>
            <a:ext cx="6809822" cy="63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68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404" y="3099362"/>
            <a:ext cx="9260627" cy="34808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317" y="1642292"/>
            <a:ext cx="7663336" cy="1457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181" y="558798"/>
            <a:ext cx="4615072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93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08" y="1553198"/>
            <a:ext cx="10601863" cy="5169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03" y="387366"/>
            <a:ext cx="3456732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53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167" y="2029302"/>
            <a:ext cx="9461812" cy="4651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589" y="294021"/>
            <a:ext cx="4743099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3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199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504"/>
            <a:ext cx="12017829" cy="62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7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28" y="1523720"/>
            <a:ext cx="10129933" cy="50235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283" y="306440"/>
            <a:ext cx="3182388" cy="9266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675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05" y="447084"/>
            <a:ext cx="11252718" cy="61768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2139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27" y="443487"/>
            <a:ext cx="3798727" cy="49815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100" y="1725051"/>
            <a:ext cx="6486525" cy="885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943" y="3244300"/>
            <a:ext cx="7226722" cy="809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727" y="5788204"/>
            <a:ext cx="11260123" cy="876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0111" y="245114"/>
            <a:ext cx="3657917" cy="920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0732" y="4567812"/>
            <a:ext cx="33147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73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05" y="147049"/>
            <a:ext cx="10133045" cy="1085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547" y="1702671"/>
            <a:ext cx="8675360" cy="664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424" y="2501577"/>
            <a:ext cx="9827604" cy="786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490" y="3406630"/>
            <a:ext cx="11168840" cy="83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111" y="4664438"/>
            <a:ext cx="11888230" cy="926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490" y="5904605"/>
            <a:ext cx="11461473" cy="707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73137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42" y="229671"/>
            <a:ext cx="10639425" cy="3861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29" y="4225275"/>
            <a:ext cx="10568338" cy="246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7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74" y="645952"/>
            <a:ext cx="10964410" cy="594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69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4</Words>
  <Application>Microsoft Office PowerPoint</Application>
  <PresentationFormat>Widescreen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GOFRAN OMER AL AMIN AL MUBARAK</dc:creator>
  <cp:lastModifiedBy>GOFRAN OMER AL AMIN AL MUBARAK</cp:lastModifiedBy>
  <cp:revision>21</cp:revision>
  <dcterms:created xsi:type="dcterms:W3CDTF">2022-01-21T16:24:11Z</dcterms:created>
  <dcterms:modified xsi:type="dcterms:W3CDTF">2022-10-12T13:55:20Z</dcterms:modified>
</cp:coreProperties>
</file>