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3" r:id="rId9"/>
    <p:sldId id="262" r:id="rId10"/>
    <p:sldId id="263" r:id="rId11"/>
    <p:sldId id="264" r:id="rId12"/>
    <p:sldId id="270" r:id="rId13"/>
    <p:sldId id="279" r:id="rId14"/>
    <p:sldId id="265" r:id="rId15"/>
    <p:sldId id="266" r:id="rId16"/>
    <p:sldId id="271" r:id="rId17"/>
    <p:sldId id="280" r:id="rId18"/>
    <p:sldId id="267" r:id="rId19"/>
    <p:sldId id="268" r:id="rId20"/>
    <p:sldId id="276" r:id="rId21"/>
    <p:sldId id="278" r:id="rId22"/>
    <p:sldId id="274" r:id="rId23"/>
    <p:sldId id="26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1303C-3166-4BF0-94A1-FB13AE3531E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92B1E-A6D9-4A91-864E-371DE4BFCEF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matter</a:t>
          </a:r>
          <a:endParaRPr lang="en-US" dirty="0"/>
        </a:p>
      </dgm:t>
    </dgm:pt>
    <dgm:pt modelId="{AAB86586-2084-4454-A83F-29B70F4DCC85}" type="parTrans" cxnId="{B4597D28-13B9-4AC0-9DC6-09A9D7A9A4CE}">
      <dgm:prSet/>
      <dgm:spPr/>
      <dgm:t>
        <a:bodyPr/>
        <a:lstStyle/>
        <a:p>
          <a:endParaRPr lang="en-US"/>
        </a:p>
      </dgm:t>
    </dgm:pt>
    <dgm:pt modelId="{8BB491DE-1750-4D9E-ACE2-D841DB569858}" type="sibTrans" cxnId="{B4597D28-13B9-4AC0-9DC6-09A9D7A9A4CE}">
      <dgm:prSet/>
      <dgm:spPr/>
      <dgm:t>
        <a:bodyPr/>
        <a:lstStyle/>
        <a:p>
          <a:endParaRPr lang="en-US"/>
        </a:p>
      </dgm:t>
    </dgm:pt>
    <dgm:pt modelId="{FF1F8B41-6B11-4206-A50E-779599D63A8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</a:rPr>
            <a:t>Solid</a:t>
          </a:r>
          <a:r>
            <a:rPr lang="en-US" sz="2300" dirty="0" smtClean="0"/>
            <a:t> </a:t>
          </a:r>
          <a:endParaRPr lang="en-US" sz="2300" dirty="0"/>
        </a:p>
      </dgm:t>
    </dgm:pt>
    <dgm:pt modelId="{7E1DE5AC-291B-45C2-A169-829324380123}" type="parTrans" cxnId="{F9EB9B4F-97DF-43BC-AE53-8C2AF4EA5111}">
      <dgm:prSet/>
      <dgm:spPr/>
      <dgm:t>
        <a:bodyPr/>
        <a:lstStyle/>
        <a:p>
          <a:endParaRPr lang="en-US"/>
        </a:p>
      </dgm:t>
    </dgm:pt>
    <dgm:pt modelId="{5D19F6D7-9456-4F7D-84C4-97A83980F2CD}" type="sibTrans" cxnId="{F9EB9B4F-97DF-43BC-AE53-8C2AF4EA5111}">
      <dgm:prSet/>
      <dgm:spPr/>
      <dgm:t>
        <a:bodyPr/>
        <a:lstStyle/>
        <a:p>
          <a:endParaRPr lang="en-US"/>
        </a:p>
      </dgm:t>
    </dgm:pt>
    <dgm:pt modelId="{44550505-7139-4DB5-94E9-CB12F0F80DC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D026DD8-3CE1-4751-B2DA-2A667C805CDB}" type="parTrans" cxnId="{79CC2F09-6D9E-46A3-9AE9-059A10468929}">
      <dgm:prSet/>
      <dgm:spPr/>
      <dgm:t>
        <a:bodyPr/>
        <a:lstStyle/>
        <a:p>
          <a:endParaRPr lang="en-US"/>
        </a:p>
      </dgm:t>
    </dgm:pt>
    <dgm:pt modelId="{42631BC9-D257-4704-B4BA-04BD48D5F231}" type="sibTrans" cxnId="{79CC2F09-6D9E-46A3-9AE9-059A10468929}">
      <dgm:prSet/>
      <dgm:spPr/>
      <dgm:t>
        <a:bodyPr/>
        <a:lstStyle/>
        <a:p>
          <a:endParaRPr lang="en-US"/>
        </a:p>
      </dgm:t>
    </dgm:pt>
    <dgm:pt modelId="{642831E3-FF89-4351-8E86-43032FE33A5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</a:p>
        <a:p>
          <a:endParaRPr lang="en-US" dirty="0"/>
        </a:p>
      </dgm:t>
    </dgm:pt>
    <dgm:pt modelId="{7B3463FC-754C-4366-9358-37681B372F94}" type="parTrans" cxnId="{77B4FF71-BC91-4B9C-99A7-079E76A32F8B}">
      <dgm:prSet/>
      <dgm:spPr/>
      <dgm:t>
        <a:bodyPr/>
        <a:lstStyle/>
        <a:p>
          <a:endParaRPr lang="en-US"/>
        </a:p>
      </dgm:t>
    </dgm:pt>
    <dgm:pt modelId="{BCBEC11F-57CF-4EA1-BFF7-9A18299B15FE}" type="sibTrans" cxnId="{77B4FF71-BC91-4B9C-99A7-079E76A32F8B}">
      <dgm:prSet/>
      <dgm:spPr/>
      <dgm:t>
        <a:bodyPr/>
        <a:lstStyle/>
        <a:p>
          <a:endParaRPr lang="en-US"/>
        </a:p>
      </dgm:t>
    </dgm:pt>
    <dgm:pt modelId="{4151DFED-CAA4-49EB-A23D-EE328BC9EDDB}" type="pres">
      <dgm:prSet presAssocID="{E3C1303C-3166-4BF0-94A1-FB13AE3531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9457B-B2DD-4631-B87F-84F5ED196F8E}" type="pres">
      <dgm:prSet presAssocID="{67092B1E-A6D9-4A91-864E-371DE4BFCEFB}" presName="root1" presStyleCnt="0"/>
      <dgm:spPr/>
    </dgm:pt>
    <dgm:pt modelId="{2CD29AD6-13C7-4822-BE6C-2B565A6EFF2B}" type="pres">
      <dgm:prSet presAssocID="{67092B1E-A6D9-4A91-864E-371DE4BFCE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79B16F-4BC9-42E2-BFE2-B60E1F4BABFE}" type="pres">
      <dgm:prSet presAssocID="{67092B1E-A6D9-4A91-864E-371DE4BFCEFB}" presName="level2hierChild" presStyleCnt="0"/>
      <dgm:spPr/>
    </dgm:pt>
    <dgm:pt modelId="{68CAB268-90CF-44CC-8ACF-C538F5391294}" type="pres">
      <dgm:prSet presAssocID="{7E1DE5AC-291B-45C2-A169-82932438012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A1A0DC6-7074-4021-920A-E1E49E8B5D64}" type="pres">
      <dgm:prSet presAssocID="{7E1DE5AC-291B-45C2-A169-82932438012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84C4881-8D9B-466A-801B-0C5D05AC053F}" type="pres">
      <dgm:prSet presAssocID="{FF1F8B41-6B11-4206-A50E-779599D63A88}" presName="root2" presStyleCnt="0"/>
      <dgm:spPr/>
    </dgm:pt>
    <dgm:pt modelId="{F0AB19D1-9FF3-418E-AF74-3D20ACD3D927}" type="pres">
      <dgm:prSet presAssocID="{FF1F8B41-6B11-4206-A50E-779599D63A8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6D0DA-9C1A-4F3B-95F4-323561C6462B}" type="pres">
      <dgm:prSet presAssocID="{FF1F8B41-6B11-4206-A50E-779599D63A88}" presName="level3hierChild" presStyleCnt="0"/>
      <dgm:spPr/>
    </dgm:pt>
    <dgm:pt modelId="{85A4E471-16D1-4DA9-A573-03534CBFE578}" type="pres">
      <dgm:prSet presAssocID="{DD026DD8-3CE1-4751-B2DA-2A667C805CD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CAF608B-AA8E-49A9-8F61-C60D4E27D314}" type="pres">
      <dgm:prSet presAssocID="{DD026DD8-3CE1-4751-B2DA-2A667C805CD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A0CEE5-F8FC-4294-BF53-2FAA9E8490D9}" type="pres">
      <dgm:prSet presAssocID="{44550505-7139-4DB5-94E9-CB12F0F80DC0}" presName="root2" presStyleCnt="0"/>
      <dgm:spPr/>
    </dgm:pt>
    <dgm:pt modelId="{6C4133E2-43FF-4A1A-8AFC-4C3AE4EB6DCF}" type="pres">
      <dgm:prSet presAssocID="{44550505-7139-4DB5-94E9-CB12F0F80DC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C977D-DC40-4007-A73A-CD4690412683}" type="pres">
      <dgm:prSet presAssocID="{44550505-7139-4DB5-94E9-CB12F0F80DC0}" presName="level3hierChild" presStyleCnt="0"/>
      <dgm:spPr/>
    </dgm:pt>
    <dgm:pt modelId="{41D07505-5DEA-41AE-83C8-62B797DAB277}" type="pres">
      <dgm:prSet presAssocID="{7B3463FC-754C-4366-9358-37681B372F9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858C214-296D-4349-9058-EB4AC44D4AA8}" type="pres">
      <dgm:prSet presAssocID="{7B3463FC-754C-4366-9358-37681B372F9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7944E46-54D5-4AC7-B498-FCEA586EAB7A}" type="pres">
      <dgm:prSet presAssocID="{642831E3-FF89-4351-8E86-43032FE33A50}" presName="root2" presStyleCnt="0"/>
      <dgm:spPr/>
    </dgm:pt>
    <dgm:pt modelId="{C6D8E615-2F0C-497B-8CA6-147B8C575DC8}" type="pres">
      <dgm:prSet presAssocID="{642831E3-FF89-4351-8E86-43032FE33A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43851-911C-4964-97A0-893B4B407606}" type="pres">
      <dgm:prSet presAssocID="{642831E3-FF89-4351-8E86-43032FE33A50}" presName="level3hierChild" presStyleCnt="0"/>
      <dgm:spPr/>
    </dgm:pt>
  </dgm:ptLst>
  <dgm:cxnLst>
    <dgm:cxn modelId="{5DC65E39-F173-4D2D-A870-943F59705E1D}" type="presOf" srcId="{FF1F8B41-6B11-4206-A50E-779599D63A88}" destId="{F0AB19D1-9FF3-418E-AF74-3D20ACD3D927}" srcOrd="0" destOrd="0" presId="urn:microsoft.com/office/officeart/2008/layout/HorizontalMultiLevelHierarchy"/>
    <dgm:cxn modelId="{F9EB9B4F-97DF-43BC-AE53-8C2AF4EA5111}" srcId="{67092B1E-A6D9-4A91-864E-371DE4BFCEFB}" destId="{FF1F8B41-6B11-4206-A50E-779599D63A88}" srcOrd="0" destOrd="0" parTransId="{7E1DE5AC-291B-45C2-A169-829324380123}" sibTransId="{5D19F6D7-9456-4F7D-84C4-97A83980F2CD}"/>
    <dgm:cxn modelId="{AA199B49-1F7A-4DB7-BA2F-7888619B5FB2}" type="presOf" srcId="{67092B1E-A6D9-4A91-864E-371DE4BFCEFB}" destId="{2CD29AD6-13C7-4822-BE6C-2B565A6EFF2B}" srcOrd="0" destOrd="0" presId="urn:microsoft.com/office/officeart/2008/layout/HorizontalMultiLevelHierarchy"/>
    <dgm:cxn modelId="{B9AA5C84-28AA-4CD5-9282-560574A3B5A3}" type="presOf" srcId="{7B3463FC-754C-4366-9358-37681B372F94}" destId="{0858C214-296D-4349-9058-EB4AC44D4AA8}" srcOrd="1" destOrd="0" presId="urn:microsoft.com/office/officeart/2008/layout/HorizontalMultiLevelHierarchy"/>
    <dgm:cxn modelId="{1A623A9C-D897-4652-AFF0-41936C135AA9}" type="presOf" srcId="{7E1DE5AC-291B-45C2-A169-829324380123}" destId="{8A1A0DC6-7074-4021-920A-E1E49E8B5D64}" srcOrd="1" destOrd="0" presId="urn:microsoft.com/office/officeart/2008/layout/HorizontalMultiLevelHierarchy"/>
    <dgm:cxn modelId="{473CD01C-E0D7-404A-9611-BA2F3C14F2FB}" type="presOf" srcId="{DD026DD8-3CE1-4751-B2DA-2A667C805CDB}" destId="{85A4E471-16D1-4DA9-A573-03534CBFE578}" srcOrd="0" destOrd="0" presId="urn:microsoft.com/office/officeart/2008/layout/HorizontalMultiLevelHierarchy"/>
    <dgm:cxn modelId="{77B4FF71-BC91-4B9C-99A7-079E76A32F8B}" srcId="{67092B1E-A6D9-4A91-864E-371DE4BFCEFB}" destId="{642831E3-FF89-4351-8E86-43032FE33A50}" srcOrd="2" destOrd="0" parTransId="{7B3463FC-754C-4366-9358-37681B372F94}" sibTransId="{BCBEC11F-57CF-4EA1-BFF7-9A18299B15FE}"/>
    <dgm:cxn modelId="{4656F57D-BF44-49B2-8F85-78AAFE85DB94}" type="presOf" srcId="{44550505-7139-4DB5-94E9-CB12F0F80DC0}" destId="{6C4133E2-43FF-4A1A-8AFC-4C3AE4EB6DCF}" srcOrd="0" destOrd="0" presId="urn:microsoft.com/office/officeart/2008/layout/HorizontalMultiLevelHierarchy"/>
    <dgm:cxn modelId="{8ABD0421-44D2-4CE8-A8E9-91681ECF55F3}" type="presOf" srcId="{7E1DE5AC-291B-45C2-A169-829324380123}" destId="{68CAB268-90CF-44CC-8ACF-C538F5391294}" srcOrd="0" destOrd="0" presId="urn:microsoft.com/office/officeart/2008/layout/HorizontalMultiLevelHierarchy"/>
    <dgm:cxn modelId="{79CC2F09-6D9E-46A3-9AE9-059A10468929}" srcId="{67092B1E-A6D9-4A91-864E-371DE4BFCEFB}" destId="{44550505-7139-4DB5-94E9-CB12F0F80DC0}" srcOrd="1" destOrd="0" parTransId="{DD026DD8-3CE1-4751-B2DA-2A667C805CDB}" sibTransId="{42631BC9-D257-4704-B4BA-04BD48D5F231}"/>
    <dgm:cxn modelId="{2D48BEB1-2D2A-42FA-AFE3-007F49ABC312}" type="presOf" srcId="{7B3463FC-754C-4366-9358-37681B372F94}" destId="{41D07505-5DEA-41AE-83C8-62B797DAB277}" srcOrd="0" destOrd="0" presId="urn:microsoft.com/office/officeart/2008/layout/HorizontalMultiLevelHierarchy"/>
    <dgm:cxn modelId="{D003AD05-3811-4B7F-91F6-3D5B381F6915}" type="presOf" srcId="{E3C1303C-3166-4BF0-94A1-FB13AE3531E5}" destId="{4151DFED-CAA4-49EB-A23D-EE328BC9EDDB}" srcOrd="0" destOrd="0" presId="urn:microsoft.com/office/officeart/2008/layout/HorizontalMultiLevelHierarchy"/>
    <dgm:cxn modelId="{CA1AC7B9-4802-40D2-BFEA-71A1D4301A98}" type="presOf" srcId="{642831E3-FF89-4351-8E86-43032FE33A50}" destId="{C6D8E615-2F0C-497B-8CA6-147B8C575DC8}" srcOrd="0" destOrd="0" presId="urn:microsoft.com/office/officeart/2008/layout/HorizontalMultiLevelHierarchy"/>
    <dgm:cxn modelId="{B4597D28-13B9-4AC0-9DC6-09A9D7A9A4CE}" srcId="{E3C1303C-3166-4BF0-94A1-FB13AE3531E5}" destId="{67092B1E-A6D9-4A91-864E-371DE4BFCEFB}" srcOrd="0" destOrd="0" parTransId="{AAB86586-2084-4454-A83F-29B70F4DCC85}" sibTransId="{8BB491DE-1750-4D9E-ACE2-D841DB569858}"/>
    <dgm:cxn modelId="{3ADA33A6-D906-413C-BC8D-5BEDF572F4C9}" type="presOf" srcId="{DD026DD8-3CE1-4751-B2DA-2A667C805CDB}" destId="{ECAF608B-AA8E-49A9-8F61-C60D4E27D314}" srcOrd="1" destOrd="0" presId="urn:microsoft.com/office/officeart/2008/layout/HorizontalMultiLevelHierarchy"/>
    <dgm:cxn modelId="{5A0CD8A6-4ADC-440F-87EE-616C74390751}" type="presParOf" srcId="{4151DFED-CAA4-49EB-A23D-EE328BC9EDDB}" destId="{3BD9457B-B2DD-4631-B87F-84F5ED196F8E}" srcOrd="0" destOrd="0" presId="urn:microsoft.com/office/officeart/2008/layout/HorizontalMultiLevelHierarchy"/>
    <dgm:cxn modelId="{9212EE6F-1771-449A-A491-4B36977E350F}" type="presParOf" srcId="{3BD9457B-B2DD-4631-B87F-84F5ED196F8E}" destId="{2CD29AD6-13C7-4822-BE6C-2B565A6EFF2B}" srcOrd="0" destOrd="0" presId="urn:microsoft.com/office/officeart/2008/layout/HorizontalMultiLevelHierarchy"/>
    <dgm:cxn modelId="{40255CCD-7EA8-4538-9547-BDEC9EA971E3}" type="presParOf" srcId="{3BD9457B-B2DD-4631-B87F-84F5ED196F8E}" destId="{CC79B16F-4BC9-42E2-BFE2-B60E1F4BABFE}" srcOrd="1" destOrd="0" presId="urn:microsoft.com/office/officeart/2008/layout/HorizontalMultiLevelHierarchy"/>
    <dgm:cxn modelId="{986FC178-5F9B-4A42-AA33-1F1EF1C94DF9}" type="presParOf" srcId="{CC79B16F-4BC9-42E2-BFE2-B60E1F4BABFE}" destId="{68CAB268-90CF-44CC-8ACF-C538F5391294}" srcOrd="0" destOrd="0" presId="urn:microsoft.com/office/officeart/2008/layout/HorizontalMultiLevelHierarchy"/>
    <dgm:cxn modelId="{32BF8307-E192-43D9-9F8B-D60A2C6E14E8}" type="presParOf" srcId="{68CAB268-90CF-44CC-8ACF-C538F5391294}" destId="{8A1A0DC6-7074-4021-920A-E1E49E8B5D64}" srcOrd="0" destOrd="0" presId="urn:microsoft.com/office/officeart/2008/layout/HorizontalMultiLevelHierarchy"/>
    <dgm:cxn modelId="{EEB1FA36-5240-402D-B598-C698FC5502DA}" type="presParOf" srcId="{CC79B16F-4BC9-42E2-BFE2-B60E1F4BABFE}" destId="{D84C4881-8D9B-466A-801B-0C5D05AC053F}" srcOrd="1" destOrd="0" presId="urn:microsoft.com/office/officeart/2008/layout/HorizontalMultiLevelHierarchy"/>
    <dgm:cxn modelId="{3F175163-B025-4022-8826-9B7D46809B7D}" type="presParOf" srcId="{D84C4881-8D9B-466A-801B-0C5D05AC053F}" destId="{F0AB19D1-9FF3-418E-AF74-3D20ACD3D927}" srcOrd="0" destOrd="0" presId="urn:microsoft.com/office/officeart/2008/layout/HorizontalMultiLevelHierarchy"/>
    <dgm:cxn modelId="{51377FB7-7344-4E14-B5BB-A36C4BA42492}" type="presParOf" srcId="{D84C4881-8D9B-466A-801B-0C5D05AC053F}" destId="{3B66D0DA-9C1A-4F3B-95F4-323561C6462B}" srcOrd="1" destOrd="0" presId="urn:microsoft.com/office/officeart/2008/layout/HorizontalMultiLevelHierarchy"/>
    <dgm:cxn modelId="{4019EC4F-888A-47D6-815E-8B6427377E7D}" type="presParOf" srcId="{CC79B16F-4BC9-42E2-BFE2-B60E1F4BABFE}" destId="{85A4E471-16D1-4DA9-A573-03534CBFE578}" srcOrd="2" destOrd="0" presId="urn:microsoft.com/office/officeart/2008/layout/HorizontalMultiLevelHierarchy"/>
    <dgm:cxn modelId="{A1D8FD21-F978-429C-9498-B4B0F50D3BA6}" type="presParOf" srcId="{85A4E471-16D1-4DA9-A573-03534CBFE578}" destId="{ECAF608B-AA8E-49A9-8F61-C60D4E27D314}" srcOrd="0" destOrd="0" presId="urn:microsoft.com/office/officeart/2008/layout/HorizontalMultiLevelHierarchy"/>
    <dgm:cxn modelId="{771DB5ED-581E-4471-A239-944C29A87861}" type="presParOf" srcId="{CC79B16F-4BC9-42E2-BFE2-B60E1F4BABFE}" destId="{F9A0CEE5-F8FC-4294-BF53-2FAA9E8490D9}" srcOrd="3" destOrd="0" presId="urn:microsoft.com/office/officeart/2008/layout/HorizontalMultiLevelHierarchy"/>
    <dgm:cxn modelId="{B0F8FFAC-2574-44E6-83E5-AB4EEEE62CD7}" type="presParOf" srcId="{F9A0CEE5-F8FC-4294-BF53-2FAA9E8490D9}" destId="{6C4133E2-43FF-4A1A-8AFC-4C3AE4EB6DCF}" srcOrd="0" destOrd="0" presId="urn:microsoft.com/office/officeart/2008/layout/HorizontalMultiLevelHierarchy"/>
    <dgm:cxn modelId="{5CFCB4A1-896A-4A31-B422-21F84B4044AC}" type="presParOf" srcId="{F9A0CEE5-F8FC-4294-BF53-2FAA9E8490D9}" destId="{425C977D-DC40-4007-A73A-CD4690412683}" srcOrd="1" destOrd="0" presId="urn:microsoft.com/office/officeart/2008/layout/HorizontalMultiLevelHierarchy"/>
    <dgm:cxn modelId="{5E178C9E-35B9-49BF-B204-FE3E9A0C26CD}" type="presParOf" srcId="{CC79B16F-4BC9-42E2-BFE2-B60E1F4BABFE}" destId="{41D07505-5DEA-41AE-83C8-62B797DAB277}" srcOrd="4" destOrd="0" presId="urn:microsoft.com/office/officeart/2008/layout/HorizontalMultiLevelHierarchy"/>
    <dgm:cxn modelId="{1DF2C2BF-7172-4537-B539-D0821ACB460C}" type="presParOf" srcId="{41D07505-5DEA-41AE-83C8-62B797DAB277}" destId="{0858C214-296D-4349-9058-EB4AC44D4AA8}" srcOrd="0" destOrd="0" presId="urn:microsoft.com/office/officeart/2008/layout/HorizontalMultiLevelHierarchy"/>
    <dgm:cxn modelId="{FD407D42-C39A-49DE-9AB1-8AE6359A9283}" type="presParOf" srcId="{CC79B16F-4BC9-42E2-BFE2-B60E1F4BABFE}" destId="{37944E46-54D5-4AC7-B498-FCEA586EAB7A}" srcOrd="5" destOrd="0" presId="urn:microsoft.com/office/officeart/2008/layout/HorizontalMultiLevelHierarchy"/>
    <dgm:cxn modelId="{F1036EF0-9633-4789-A88D-B4C99C26CE46}" type="presParOf" srcId="{37944E46-54D5-4AC7-B498-FCEA586EAB7A}" destId="{C6D8E615-2F0C-497B-8CA6-147B8C575DC8}" srcOrd="0" destOrd="0" presId="urn:microsoft.com/office/officeart/2008/layout/HorizontalMultiLevelHierarchy"/>
    <dgm:cxn modelId="{3300E645-F7DD-4D2A-B287-E5533F799D75}" type="presParOf" srcId="{37944E46-54D5-4AC7-B498-FCEA586EAB7A}" destId="{28E43851-911C-4964-97A0-893B4B4076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1303C-3166-4BF0-94A1-FB13AE3531E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92B1E-A6D9-4A91-864E-371DE4BFCEF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matter</a:t>
          </a:r>
          <a:endParaRPr lang="en-US" dirty="0"/>
        </a:p>
      </dgm:t>
    </dgm:pt>
    <dgm:pt modelId="{AAB86586-2084-4454-A83F-29B70F4DCC85}" type="parTrans" cxnId="{B4597D28-13B9-4AC0-9DC6-09A9D7A9A4CE}">
      <dgm:prSet/>
      <dgm:spPr/>
      <dgm:t>
        <a:bodyPr/>
        <a:lstStyle/>
        <a:p>
          <a:endParaRPr lang="en-US"/>
        </a:p>
      </dgm:t>
    </dgm:pt>
    <dgm:pt modelId="{8BB491DE-1750-4D9E-ACE2-D841DB569858}" type="sibTrans" cxnId="{B4597D28-13B9-4AC0-9DC6-09A9D7A9A4CE}">
      <dgm:prSet/>
      <dgm:spPr/>
      <dgm:t>
        <a:bodyPr/>
        <a:lstStyle/>
        <a:p>
          <a:endParaRPr lang="en-US"/>
        </a:p>
      </dgm:t>
    </dgm:pt>
    <dgm:pt modelId="{FF1F8B41-6B11-4206-A50E-779599D63A8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</a:rPr>
            <a:t>Solid</a:t>
          </a:r>
          <a:r>
            <a:rPr lang="en-US" sz="2300" dirty="0" smtClean="0"/>
            <a:t> </a:t>
          </a:r>
          <a:endParaRPr lang="en-US" sz="2300" dirty="0"/>
        </a:p>
      </dgm:t>
    </dgm:pt>
    <dgm:pt modelId="{7E1DE5AC-291B-45C2-A169-829324380123}" type="parTrans" cxnId="{F9EB9B4F-97DF-43BC-AE53-8C2AF4EA5111}">
      <dgm:prSet/>
      <dgm:spPr/>
      <dgm:t>
        <a:bodyPr/>
        <a:lstStyle/>
        <a:p>
          <a:endParaRPr lang="en-US"/>
        </a:p>
      </dgm:t>
    </dgm:pt>
    <dgm:pt modelId="{5D19F6D7-9456-4F7D-84C4-97A83980F2CD}" type="sibTrans" cxnId="{F9EB9B4F-97DF-43BC-AE53-8C2AF4EA5111}">
      <dgm:prSet/>
      <dgm:spPr/>
      <dgm:t>
        <a:bodyPr/>
        <a:lstStyle/>
        <a:p>
          <a:endParaRPr lang="en-US"/>
        </a:p>
      </dgm:t>
    </dgm:pt>
    <dgm:pt modelId="{44550505-7139-4DB5-94E9-CB12F0F80DC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300" dirty="0" smtClean="0"/>
            <a:t> </a:t>
          </a:r>
          <a:r>
            <a:rPr lang="en-US" sz="4000" b="1" dirty="0" smtClean="0">
              <a:solidFill>
                <a:schemeClr val="tx1"/>
              </a:solidFill>
            </a:rPr>
            <a:t>liquid</a:t>
          </a:r>
          <a:r>
            <a:rPr lang="en-US" sz="2300" dirty="0" smtClean="0"/>
            <a:t> </a:t>
          </a:r>
          <a:endParaRPr lang="en-US" sz="2300" dirty="0"/>
        </a:p>
      </dgm:t>
    </dgm:pt>
    <dgm:pt modelId="{DD026DD8-3CE1-4751-B2DA-2A667C805CDB}" type="parTrans" cxnId="{79CC2F09-6D9E-46A3-9AE9-059A10468929}">
      <dgm:prSet/>
      <dgm:spPr/>
      <dgm:t>
        <a:bodyPr/>
        <a:lstStyle/>
        <a:p>
          <a:endParaRPr lang="en-US"/>
        </a:p>
      </dgm:t>
    </dgm:pt>
    <dgm:pt modelId="{42631BC9-D257-4704-B4BA-04BD48D5F231}" type="sibTrans" cxnId="{79CC2F09-6D9E-46A3-9AE9-059A10468929}">
      <dgm:prSet/>
      <dgm:spPr/>
      <dgm:t>
        <a:bodyPr/>
        <a:lstStyle/>
        <a:p>
          <a:endParaRPr lang="en-US"/>
        </a:p>
      </dgm:t>
    </dgm:pt>
    <dgm:pt modelId="{642831E3-FF89-4351-8E86-43032FE33A5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</a:p>
        <a:p>
          <a:endParaRPr lang="en-US" dirty="0"/>
        </a:p>
      </dgm:t>
    </dgm:pt>
    <dgm:pt modelId="{7B3463FC-754C-4366-9358-37681B372F94}" type="parTrans" cxnId="{77B4FF71-BC91-4B9C-99A7-079E76A32F8B}">
      <dgm:prSet/>
      <dgm:spPr/>
      <dgm:t>
        <a:bodyPr/>
        <a:lstStyle/>
        <a:p>
          <a:endParaRPr lang="en-US"/>
        </a:p>
      </dgm:t>
    </dgm:pt>
    <dgm:pt modelId="{BCBEC11F-57CF-4EA1-BFF7-9A18299B15FE}" type="sibTrans" cxnId="{77B4FF71-BC91-4B9C-99A7-079E76A32F8B}">
      <dgm:prSet/>
      <dgm:spPr/>
      <dgm:t>
        <a:bodyPr/>
        <a:lstStyle/>
        <a:p>
          <a:endParaRPr lang="en-US"/>
        </a:p>
      </dgm:t>
    </dgm:pt>
    <dgm:pt modelId="{4151DFED-CAA4-49EB-A23D-EE328BC9EDDB}" type="pres">
      <dgm:prSet presAssocID="{E3C1303C-3166-4BF0-94A1-FB13AE3531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9457B-B2DD-4631-B87F-84F5ED196F8E}" type="pres">
      <dgm:prSet presAssocID="{67092B1E-A6D9-4A91-864E-371DE4BFCEFB}" presName="root1" presStyleCnt="0"/>
      <dgm:spPr/>
    </dgm:pt>
    <dgm:pt modelId="{2CD29AD6-13C7-4822-BE6C-2B565A6EFF2B}" type="pres">
      <dgm:prSet presAssocID="{67092B1E-A6D9-4A91-864E-371DE4BFCE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79B16F-4BC9-42E2-BFE2-B60E1F4BABFE}" type="pres">
      <dgm:prSet presAssocID="{67092B1E-A6D9-4A91-864E-371DE4BFCEFB}" presName="level2hierChild" presStyleCnt="0"/>
      <dgm:spPr/>
    </dgm:pt>
    <dgm:pt modelId="{68CAB268-90CF-44CC-8ACF-C538F5391294}" type="pres">
      <dgm:prSet presAssocID="{7E1DE5AC-291B-45C2-A169-82932438012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A1A0DC6-7074-4021-920A-E1E49E8B5D64}" type="pres">
      <dgm:prSet presAssocID="{7E1DE5AC-291B-45C2-A169-82932438012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84C4881-8D9B-466A-801B-0C5D05AC053F}" type="pres">
      <dgm:prSet presAssocID="{FF1F8B41-6B11-4206-A50E-779599D63A88}" presName="root2" presStyleCnt="0"/>
      <dgm:spPr/>
    </dgm:pt>
    <dgm:pt modelId="{F0AB19D1-9FF3-418E-AF74-3D20ACD3D927}" type="pres">
      <dgm:prSet presAssocID="{FF1F8B41-6B11-4206-A50E-779599D63A8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6D0DA-9C1A-4F3B-95F4-323561C6462B}" type="pres">
      <dgm:prSet presAssocID="{FF1F8B41-6B11-4206-A50E-779599D63A88}" presName="level3hierChild" presStyleCnt="0"/>
      <dgm:spPr/>
    </dgm:pt>
    <dgm:pt modelId="{85A4E471-16D1-4DA9-A573-03534CBFE578}" type="pres">
      <dgm:prSet presAssocID="{DD026DD8-3CE1-4751-B2DA-2A667C805CD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CAF608B-AA8E-49A9-8F61-C60D4E27D314}" type="pres">
      <dgm:prSet presAssocID="{DD026DD8-3CE1-4751-B2DA-2A667C805CD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A0CEE5-F8FC-4294-BF53-2FAA9E8490D9}" type="pres">
      <dgm:prSet presAssocID="{44550505-7139-4DB5-94E9-CB12F0F80DC0}" presName="root2" presStyleCnt="0"/>
      <dgm:spPr/>
    </dgm:pt>
    <dgm:pt modelId="{6C4133E2-43FF-4A1A-8AFC-4C3AE4EB6DCF}" type="pres">
      <dgm:prSet presAssocID="{44550505-7139-4DB5-94E9-CB12F0F80DC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C977D-DC40-4007-A73A-CD4690412683}" type="pres">
      <dgm:prSet presAssocID="{44550505-7139-4DB5-94E9-CB12F0F80DC0}" presName="level3hierChild" presStyleCnt="0"/>
      <dgm:spPr/>
    </dgm:pt>
    <dgm:pt modelId="{41D07505-5DEA-41AE-83C8-62B797DAB277}" type="pres">
      <dgm:prSet presAssocID="{7B3463FC-754C-4366-9358-37681B372F9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858C214-296D-4349-9058-EB4AC44D4AA8}" type="pres">
      <dgm:prSet presAssocID="{7B3463FC-754C-4366-9358-37681B372F9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7944E46-54D5-4AC7-B498-FCEA586EAB7A}" type="pres">
      <dgm:prSet presAssocID="{642831E3-FF89-4351-8E86-43032FE33A50}" presName="root2" presStyleCnt="0"/>
      <dgm:spPr/>
    </dgm:pt>
    <dgm:pt modelId="{C6D8E615-2F0C-497B-8CA6-147B8C575DC8}" type="pres">
      <dgm:prSet presAssocID="{642831E3-FF89-4351-8E86-43032FE33A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43851-911C-4964-97A0-893B4B407606}" type="pres">
      <dgm:prSet presAssocID="{642831E3-FF89-4351-8E86-43032FE33A50}" presName="level3hierChild" presStyleCnt="0"/>
      <dgm:spPr/>
    </dgm:pt>
  </dgm:ptLst>
  <dgm:cxnLst>
    <dgm:cxn modelId="{B4484D66-478B-40AF-99A5-B9E1CE47558E}" type="presOf" srcId="{FF1F8B41-6B11-4206-A50E-779599D63A88}" destId="{F0AB19D1-9FF3-418E-AF74-3D20ACD3D927}" srcOrd="0" destOrd="0" presId="urn:microsoft.com/office/officeart/2008/layout/HorizontalMultiLevelHierarchy"/>
    <dgm:cxn modelId="{2D16FCDB-DCCF-45C2-BA0B-3EE296D74299}" type="presOf" srcId="{67092B1E-A6D9-4A91-864E-371DE4BFCEFB}" destId="{2CD29AD6-13C7-4822-BE6C-2B565A6EFF2B}" srcOrd="0" destOrd="0" presId="urn:microsoft.com/office/officeart/2008/layout/HorizontalMultiLevelHierarchy"/>
    <dgm:cxn modelId="{058503CF-474D-4370-8119-5B1DACCD2304}" type="presOf" srcId="{44550505-7139-4DB5-94E9-CB12F0F80DC0}" destId="{6C4133E2-43FF-4A1A-8AFC-4C3AE4EB6DCF}" srcOrd="0" destOrd="0" presId="urn:microsoft.com/office/officeart/2008/layout/HorizontalMultiLevelHierarchy"/>
    <dgm:cxn modelId="{293C74C4-9031-4D12-ABE8-63DE88C6073C}" type="presOf" srcId="{642831E3-FF89-4351-8E86-43032FE33A50}" destId="{C6D8E615-2F0C-497B-8CA6-147B8C575DC8}" srcOrd="0" destOrd="0" presId="urn:microsoft.com/office/officeart/2008/layout/HorizontalMultiLevelHierarchy"/>
    <dgm:cxn modelId="{F9EB9B4F-97DF-43BC-AE53-8C2AF4EA5111}" srcId="{67092B1E-A6D9-4A91-864E-371DE4BFCEFB}" destId="{FF1F8B41-6B11-4206-A50E-779599D63A88}" srcOrd="0" destOrd="0" parTransId="{7E1DE5AC-291B-45C2-A169-829324380123}" sibTransId="{5D19F6D7-9456-4F7D-84C4-97A83980F2CD}"/>
    <dgm:cxn modelId="{496259FE-D6CC-48C3-81F1-D74247BF1AA4}" type="presOf" srcId="{7B3463FC-754C-4366-9358-37681B372F94}" destId="{41D07505-5DEA-41AE-83C8-62B797DAB277}" srcOrd="0" destOrd="0" presId="urn:microsoft.com/office/officeart/2008/layout/HorizontalMultiLevelHierarchy"/>
    <dgm:cxn modelId="{C855CAD9-8E98-43FE-8B15-D0FE86C95D07}" type="presOf" srcId="{7B3463FC-754C-4366-9358-37681B372F94}" destId="{0858C214-296D-4349-9058-EB4AC44D4AA8}" srcOrd="1" destOrd="0" presId="urn:microsoft.com/office/officeart/2008/layout/HorizontalMultiLevelHierarchy"/>
    <dgm:cxn modelId="{77B4FF71-BC91-4B9C-99A7-079E76A32F8B}" srcId="{67092B1E-A6D9-4A91-864E-371DE4BFCEFB}" destId="{642831E3-FF89-4351-8E86-43032FE33A50}" srcOrd="2" destOrd="0" parTransId="{7B3463FC-754C-4366-9358-37681B372F94}" sibTransId="{BCBEC11F-57CF-4EA1-BFF7-9A18299B15FE}"/>
    <dgm:cxn modelId="{79CC2F09-6D9E-46A3-9AE9-059A10468929}" srcId="{67092B1E-A6D9-4A91-864E-371DE4BFCEFB}" destId="{44550505-7139-4DB5-94E9-CB12F0F80DC0}" srcOrd="1" destOrd="0" parTransId="{DD026DD8-3CE1-4751-B2DA-2A667C805CDB}" sibTransId="{42631BC9-D257-4704-B4BA-04BD48D5F231}"/>
    <dgm:cxn modelId="{5654A1DE-51C8-48FB-9AB5-26BE7FE98A9E}" type="presOf" srcId="{E3C1303C-3166-4BF0-94A1-FB13AE3531E5}" destId="{4151DFED-CAA4-49EB-A23D-EE328BC9EDDB}" srcOrd="0" destOrd="0" presId="urn:microsoft.com/office/officeart/2008/layout/HorizontalMultiLevelHierarchy"/>
    <dgm:cxn modelId="{C261C5CC-BE49-492F-8B9C-2ECC1271263F}" type="presOf" srcId="{7E1DE5AC-291B-45C2-A169-829324380123}" destId="{68CAB268-90CF-44CC-8ACF-C538F5391294}" srcOrd="0" destOrd="0" presId="urn:microsoft.com/office/officeart/2008/layout/HorizontalMultiLevelHierarchy"/>
    <dgm:cxn modelId="{AA7EE999-4333-4F56-9F4B-766083619C4F}" type="presOf" srcId="{7E1DE5AC-291B-45C2-A169-829324380123}" destId="{8A1A0DC6-7074-4021-920A-E1E49E8B5D64}" srcOrd="1" destOrd="0" presId="urn:microsoft.com/office/officeart/2008/layout/HorizontalMultiLevelHierarchy"/>
    <dgm:cxn modelId="{0DAEEA2A-9538-4CA9-B7DD-A802B58CB2E6}" type="presOf" srcId="{DD026DD8-3CE1-4751-B2DA-2A667C805CDB}" destId="{ECAF608B-AA8E-49A9-8F61-C60D4E27D314}" srcOrd="1" destOrd="0" presId="urn:microsoft.com/office/officeart/2008/layout/HorizontalMultiLevelHierarchy"/>
    <dgm:cxn modelId="{B4597D28-13B9-4AC0-9DC6-09A9D7A9A4CE}" srcId="{E3C1303C-3166-4BF0-94A1-FB13AE3531E5}" destId="{67092B1E-A6D9-4A91-864E-371DE4BFCEFB}" srcOrd="0" destOrd="0" parTransId="{AAB86586-2084-4454-A83F-29B70F4DCC85}" sibTransId="{8BB491DE-1750-4D9E-ACE2-D841DB569858}"/>
    <dgm:cxn modelId="{B9057998-64DE-42BD-BD25-5E69B72EF45F}" type="presOf" srcId="{DD026DD8-3CE1-4751-B2DA-2A667C805CDB}" destId="{85A4E471-16D1-4DA9-A573-03534CBFE578}" srcOrd="0" destOrd="0" presId="urn:microsoft.com/office/officeart/2008/layout/HorizontalMultiLevelHierarchy"/>
    <dgm:cxn modelId="{52F2BDD5-8065-401D-9197-6AB8AF7E557A}" type="presParOf" srcId="{4151DFED-CAA4-49EB-A23D-EE328BC9EDDB}" destId="{3BD9457B-B2DD-4631-B87F-84F5ED196F8E}" srcOrd="0" destOrd="0" presId="urn:microsoft.com/office/officeart/2008/layout/HorizontalMultiLevelHierarchy"/>
    <dgm:cxn modelId="{4F0694AB-40D9-436A-AE51-933BD378F4F1}" type="presParOf" srcId="{3BD9457B-B2DD-4631-B87F-84F5ED196F8E}" destId="{2CD29AD6-13C7-4822-BE6C-2B565A6EFF2B}" srcOrd="0" destOrd="0" presId="urn:microsoft.com/office/officeart/2008/layout/HorizontalMultiLevelHierarchy"/>
    <dgm:cxn modelId="{33557D75-8FA1-44CD-BAF3-C1A25EC89E6D}" type="presParOf" srcId="{3BD9457B-B2DD-4631-B87F-84F5ED196F8E}" destId="{CC79B16F-4BC9-42E2-BFE2-B60E1F4BABFE}" srcOrd="1" destOrd="0" presId="urn:microsoft.com/office/officeart/2008/layout/HorizontalMultiLevelHierarchy"/>
    <dgm:cxn modelId="{B16A8C45-8E0F-4A82-92F8-64A9BFC7D8B1}" type="presParOf" srcId="{CC79B16F-4BC9-42E2-BFE2-B60E1F4BABFE}" destId="{68CAB268-90CF-44CC-8ACF-C538F5391294}" srcOrd="0" destOrd="0" presId="urn:microsoft.com/office/officeart/2008/layout/HorizontalMultiLevelHierarchy"/>
    <dgm:cxn modelId="{44A2191B-72DA-4102-8C84-361FEE1E6E0D}" type="presParOf" srcId="{68CAB268-90CF-44CC-8ACF-C538F5391294}" destId="{8A1A0DC6-7074-4021-920A-E1E49E8B5D64}" srcOrd="0" destOrd="0" presId="urn:microsoft.com/office/officeart/2008/layout/HorizontalMultiLevelHierarchy"/>
    <dgm:cxn modelId="{F8510348-A269-44FA-8D38-BE1E9DC6DB3C}" type="presParOf" srcId="{CC79B16F-4BC9-42E2-BFE2-B60E1F4BABFE}" destId="{D84C4881-8D9B-466A-801B-0C5D05AC053F}" srcOrd="1" destOrd="0" presId="urn:microsoft.com/office/officeart/2008/layout/HorizontalMultiLevelHierarchy"/>
    <dgm:cxn modelId="{0668D128-487E-4150-93E8-710663168F57}" type="presParOf" srcId="{D84C4881-8D9B-466A-801B-0C5D05AC053F}" destId="{F0AB19D1-9FF3-418E-AF74-3D20ACD3D927}" srcOrd="0" destOrd="0" presId="urn:microsoft.com/office/officeart/2008/layout/HorizontalMultiLevelHierarchy"/>
    <dgm:cxn modelId="{05387967-4592-4C58-AECE-4230E0E0E309}" type="presParOf" srcId="{D84C4881-8D9B-466A-801B-0C5D05AC053F}" destId="{3B66D0DA-9C1A-4F3B-95F4-323561C6462B}" srcOrd="1" destOrd="0" presId="urn:microsoft.com/office/officeart/2008/layout/HorizontalMultiLevelHierarchy"/>
    <dgm:cxn modelId="{981B7309-79C4-4B80-97B1-10CD54502C75}" type="presParOf" srcId="{CC79B16F-4BC9-42E2-BFE2-B60E1F4BABFE}" destId="{85A4E471-16D1-4DA9-A573-03534CBFE578}" srcOrd="2" destOrd="0" presId="urn:microsoft.com/office/officeart/2008/layout/HorizontalMultiLevelHierarchy"/>
    <dgm:cxn modelId="{2F2986C8-C0D4-42BD-9738-4EA575F30F3B}" type="presParOf" srcId="{85A4E471-16D1-4DA9-A573-03534CBFE578}" destId="{ECAF608B-AA8E-49A9-8F61-C60D4E27D314}" srcOrd="0" destOrd="0" presId="urn:microsoft.com/office/officeart/2008/layout/HorizontalMultiLevelHierarchy"/>
    <dgm:cxn modelId="{E2241592-6E84-4908-A632-88CDE893FC11}" type="presParOf" srcId="{CC79B16F-4BC9-42E2-BFE2-B60E1F4BABFE}" destId="{F9A0CEE5-F8FC-4294-BF53-2FAA9E8490D9}" srcOrd="3" destOrd="0" presId="urn:microsoft.com/office/officeart/2008/layout/HorizontalMultiLevelHierarchy"/>
    <dgm:cxn modelId="{C4920FAB-9941-48D0-8E7D-A5503898EA7D}" type="presParOf" srcId="{F9A0CEE5-F8FC-4294-BF53-2FAA9E8490D9}" destId="{6C4133E2-43FF-4A1A-8AFC-4C3AE4EB6DCF}" srcOrd="0" destOrd="0" presId="urn:microsoft.com/office/officeart/2008/layout/HorizontalMultiLevelHierarchy"/>
    <dgm:cxn modelId="{7B7666C4-7A66-4BB8-8DE7-9AA67EB43762}" type="presParOf" srcId="{F9A0CEE5-F8FC-4294-BF53-2FAA9E8490D9}" destId="{425C977D-DC40-4007-A73A-CD4690412683}" srcOrd="1" destOrd="0" presId="urn:microsoft.com/office/officeart/2008/layout/HorizontalMultiLevelHierarchy"/>
    <dgm:cxn modelId="{4FB733B8-0C47-4FF2-B0F0-9DAE2BBA5037}" type="presParOf" srcId="{CC79B16F-4BC9-42E2-BFE2-B60E1F4BABFE}" destId="{41D07505-5DEA-41AE-83C8-62B797DAB277}" srcOrd="4" destOrd="0" presId="urn:microsoft.com/office/officeart/2008/layout/HorizontalMultiLevelHierarchy"/>
    <dgm:cxn modelId="{740135B2-D131-4269-A4FB-A81BAA59A438}" type="presParOf" srcId="{41D07505-5DEA-41AE-83C8-62B797DAB277}" destId="{0858C214-296D-4349-9058-EB4AC44D4AA8}" srcOrd="0" destOrd="0" presId="urn:microsoft.com/office/officeart/2008/layout/HorizontalMultiLevelHierarchy"/>
    <dgm:cxn modelId="{E69B5C5B-C995-4114-A6A4-BFEDE5864D1C}" type="presParOf" srcId="{CC79B16F-4BC9-42E2-BFE2-B60E1F4BABFE}" destId="{37944E46-54D5-4AC7-B498-FCEA586EAB7A}" srcOrd="5" destOrd="0" presId="urn:microsoft.com/office/officeart/2008/layout/HorizontalMultiLevelHierarchy"/>
    <dgm:cxn modelId="{B7179709-A315-4F95-BF01-2F10A1711DEC}" type="presParOf" srcId="{37944E46-54D5-4AC7-B498-FCEA586EAB7A}" destId="{C6D8E615-2F0C-497B-8CA6-147B8C575DC8}" srcOrd="0" destOrd="0" presId="urn:microsoft.com/office/officeart/2008/layout/HorizontalMultiLevelHierarchy"/>
    <dgm:cxn modelId="{D99FB17D-B7E6-4870-A764-DCA83EE32F71}" type="presParOf" srcId="{37944E46-54D5-4AC7-B498-FCEA586EAB7A}" destId="{28E43851-911C-4964-97A0-893B4B4076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1303C-3166-4BF0-94A1-FB13AE3531E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92B1E-A6D9-4A91-864E-371DE4BFCEF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matter</a:t>
          </a:r>
          <a:endParaRPr lang="en-US" dirty="0"/>
        </a:p>
      </dgm:t>
    </dgm:pt>
    <dgm:pt modelId="{AAB86586-2084-4454-A83F-29B70F4DCC85}" type="parTrans" cxnId="{B4597D28-13B9-4AC0-9DC6-09A9D7A9A4CE}">
      <dgm:prSet/>
      <dgm:spPr/>
      <dgm:t>
        <a:bodyPr/>
        <a:lstStyle/>
        <a:p>
          <a:endParaRPr lang="en-US"/>
        </a:p>
      </dgm:t>
    </dgm:pt>
    <dgm:pt modelId="{8BB491DE-1750-4D9E-ACE2-D841DB569858}" type="sibTrans" cxnId="{B4597D28-13B9-4AC0-9DC6-09A9D7A9A4CE}">
      <dgm:prSet/>
      <dgm:spPr/>
      <dgm:t>
        <a:bodyPr/>
        <a:lstStyle/>
        <a:p>
          <a:endParaRPr lang="en-US"/>
        </a:p>
      </dgm:t>
    </dgm:pt>
    <dgm:pt modelId="{FF1F8B41-6B11-4206-A50E-779599D63A8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</a:rPr>
            <a:t>Solid</a:t>
          </a:r>
          <a:r>
            <a:rPr lang="en-US" sz="2300" dirty="0" smtClean="0"/>
            <a:t> </a:t>
          </a:r>
          <a:endParaRPr lang="en-US" sz="2300" dirty="0"/>
        </a:p>
      </dgm:t>
    </dgm:pt>
    <dgm:pt modelId="{7E1DE5AC-291B-45C2-A169-829324380123}" type="parTrans" cxnId="{F9EB9B4F-97DF-43BC-AE53-8C2AF4EA5111}">
      <dgm:prSet/>
      <dgm:spPr/>
      <dgm:t>
        <a:bodyPr/>
        <a:lstStyle/>
        <a:p>
          <a:endParaRPr lang="en-US"/>
        </a:p>
      </dgm:t>
    </dgm:pt>
    <dgm:pt modelId="{5D19F6D7-9456-4F7D-84C4-97A83980F2CD}" type="sibTrans" cxnId="{F9EB9B4F-97DF-43BC-AE53-8C2AF4EA5111}">
      <dgm:prSet/>
      <dgm:spPr/>
      <dgm:t>
        <a:bodyPr/>
        <a:lstStyle/>
        <a:p>
          <a:endParaRPr lang="en-US"/>
        </a:p>
      </dgm:t>
    </dgm:pt>
    <dgm:pt modelId="{44550505-7139-4DB5-94E9-CB12F0F80DC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300" dirty="0" smtClean="0"/>
            <a:t> </a:t>
          </a:r>
          <a:r>
            <a:rPr lang="en-US" sz="4000" b="1" dirty="0" smtClean="0">
              <a:solidFill>
                <a:schemeClr val="tx1"/>
              </a:solidFill>
            </a:rPr>
            <a:t>liquid</a:t>
          </a:r>
          <a:r>
            <a:rPr lang="en-US" sz="2300" dirty="0" smtClean="0"/>
            <a:t> </a:t>
          </a:r>
          <a:endParaRPr lang="en-US" sz="2300" dirty="0"/>
        </a:p>
      </dgm:t>
    </dgm:pt>
    <dgm:pt modelId="{DD026DD8-3CE1-4751-B2DA-2A667C805CDB}" type="parTrans" cxnId="{79CC2F09-6D9E-46A3-9AE9-059A10468929}">
      <dgm:prSet/>
      <dgm:spPr/>
      <dgm:t>
        <a:bodyPr/>
        <a:lstStyle/>
        <a:p>
          <a:endParaRPr lang="en-US"/>
        </a:p>
      </dgm:t>
    </dgm:pt>
    <dgm:pt modelId="{42631BC9-D257-4704-B4BA-04BD48D5F231}" type="sibTrans" cxnId="{79CC2F09-6D9E-46A3-9AE9-059A10468929}">
      <dgm:prSet/>
      <dgm:spPr/>
      <dgm:t>
        <a:bodyPr/>
        <a:lstStyle/>
        <a:p>
          <a:endParaRPr lang="en-US"/>
        </a:p>
      </dgm:t>
    </dgm:pt>
    <dgm:pt modelId="{642831E3-FF89-4351-8E86-43032FE33A50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500" dirty="0" smtClean="0"/>
        </a:p>
        <a:p>
          <a:r>
            <a:rPr lang="en-US" sz="3600" b="1" dirty="0" smtClean="0">
              <a:solidFill>
                <a:schemeClr val="tx1"/>
              </a:solidFill>
            </a:rPr>
            <a:t>Gas </a:t>
          </a:r>
          <a:r>
            <a:rPr lang="en-US" sz="1500" dirty="0" smtClean="0"/>
            <a:t> </a:t>
          </a:r>
        </a:p>
        <a:p>
          <a:endParaRPr lang="en-US" sz="1500" dirty="0"/>
        </a:p>
      </dgm:t>
    </dgm:pt>
    <dgm:pt modelId="{7B3463FC-754C-4366-9358-37681B372F94}" type="parTrans" cxnId="{77B4FF71-BC91-4B9C-99A7-079E76A32F8B}">
      <dgm:prSet/>
      <dgm:spPr/>
      <dgm:t>
        <a:bodyPr/>
        <a:lstStyle/>
        <a:p>
          <a:endParaRPr lang="en-US"/>
        </a:p>
      </dgm:t>
    </dgm:pt>
    <dgm:pt modelId="{BCBEC11F-57CF-4EA1-BFF7-9A18299B15FE}" type="sibTrans" cxnId="{77B4FF71-BC91-4B9C-99A7-079E76A32F8B}">
      <dgm:prSet/>
      <dgm:spPr/>
      <dgm:t>
        <a:bodyPr/>
        <a:lstStyle/>
        <a:p>
          <a:endParaRPr lang="en-US"/>
        </a:p>
      </dgm:t>
    </dgm:pt>
    <dgm:pt modelId="{4151DFED-CAA4-49EB-A23D-EE328BC9EDDB}" type="pres">
      <dgm:prSet presAssocID="{E3C1303C-3166-4BF0-94A1-FB13AE3531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9457B-B2DD-4631-B87F-84F5ED196F8E}" type="pres">
      <dgm:prSet presAssocID="{67092B1E-A6D9-4A91-864E-371DE4BFCEFB}" presName="root1" presStyleCnt="0"/>
      <dgm:spPr/>
    </dgm:pt>
    <dgm:pt modelId="{2CD29AD6-13C7-4822-BE6C-2B565A6EFF2B}" type="pres">
      <dgm:prSet presAssocID="{67092B1E-A6D9-4A91-864E-371DE4BFCE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79B16F-4BC9-42E2-BFE2-B60E1F4BABFE}" type="pres">
      <dgm:prSet presAssocID="{67092B1E-A6D9-4A91-864E-371DE4BFCEFB}" presName="level2hierChild" presStyleCnt="0"/>
      <dgm:spPr/>
    </dgm:pt>
    <dgm:pt modelId="{68CAB268-90CF-44CC-8ACF-C538F5391294}" type="pres">
      <dgm:prSet presAssocID="{7E1DE5AC-291B-45C2-A169-82932438012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A1A0DC6-7074-4021-920A-E1E49E8B5D64}" type="pres">
      <dgm:prSet presAssocID="{7E1DE5AC-291B-45C2-A169-82932438012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84C4881-8D9B-466A-801B-0C5D05AC053F}" type="pres">
      <dgm:prSet presAssocID="{FF1F8B41-6B11-4206-A50E-779599D63A88}" presName="root2" presStyleCnt="0"/>
      <dgm:spPr/>
    </dgm:pt>
    <dgm:pt modelId="{F0AB19D1-9FF3-418E-AF74-3D20ACD3D927}" type="pres">
      <dgm:prSet presAssocID="{FF1F8B41-6B11-4206-A50E-779599D63A8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6D0DA-9C1A-4F3B-95F4-323561C6462B}" type="pres">
      <dgm:prSet presAssocID="{FF1F8B41-6B11-4206-A50E-779599D63A88}" presName="level3hierChild" presStyleCnt="0"/>
      <dgm:spPr/>
    </dgm:pt>
    <dgm:pt modelId="{85A4E471-16D1-4DA9-A573-03534CBFE578}" type="pres">
      <dgm:prSet presAssocID="{DD026DD8-3CE1-4751-B2DA-2A667C805CD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CAF608B-AA8E-49A9-8F61-C60D4E27D314}" type="pres">
      <dgm:prSet presAssocID="{DD026DD8-3CE1-4751-B2DA-2A667C805CD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A0CEE5-F8FC-4294-BF53-2FAA9E8490D9}" type="pres">
      <dgm:prSet presAssocID="{44550505-7139-4DB5-94E9-CB12F0F80DC0}" presName="root2" presStyleCnt="0"/>
      <dgm:spPr/>
    </dgm:pt>
    <dgm:pt modelId="{6C4133E2-43FF-4A1A-8AFC-4C3AE4EB6DCF}" type="pres">
      <dgm:prSet presAssocID="{44550505-7139-4DB5-94E9-CB12F0F80DC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C977D-DC40-4007-A73A-CD4690412683}" type="pres">
      <dgm:prSet presAssocID="{44550505-7139-4DB5-94E9-CB12F0F80DC0}" presName="level3hierChild" presStyleCnt="0"/>
      <dgm:spPr/>
    </dgm:pt>
    <dgm:pt modelId="{41D07505-5DEA-41AE-83C8-62B797DAB277}" type="pres">
      <dgm:prSet presAssocID="{7B3463FC-754C-4366-9358-37681B372F9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858C214-296D-4349-9058-EB4AC44D4AA8}" type="pres">
      <dgm:prSet presAssocID="{7B3463FC-754C-4366-9358-37681B372F9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7944E46-54D5-4AC7-B498-FCEA586EAB7A}" type="pres">
      <dgm:prSet presAssocID="{642831E3-FF89-4351-8E86-43032FE33A50}" presName="root2" presStyleCnt="0"/>
      <dgm:spPr/>
    </dgm:pt>
    <dgm:pt modelId="{C6D8E615-2F0C-497B-8CA6-147B8C575DC8}" type="pres">
      <dgm:prSet presAssocID="{642831E3-FF89-4351-8E86-43032FE33A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43851-911C-4964-97A0-893B4B407606}" type="pres">
      <dgm:prSet presAssocID="{642831E3-FF89-4351-8E86-43032FE33A50}" presName="level3hierChild" presStyleCnt="0"/>
      <dgm:spPr/>
    </dgm:pt>
  </dgm:ptLst>
  <dgm:cxnLst>
    <dgm:cxn modelId="{D9846900-63DC-40D0-AB4D-F9CF23DAE610}" type="presOf" srcId="{7B3463FC-754C-4366-9358-37681B372F94}" destId="{0858C214-296D-4349-9058-EB4AC44D4AA8}" srcOrd="1" destOrd="0" presId="urn:microsoft.com/office/officeart/2008/layout/HorizontalMultiLevelHierarchy"/>
    <dgm:cxn modelId="{F9EB9B4F-97DF-43BC-AE53-8C2AF4EA5111}" srcId="{67092B1E-A6D9-4A91-864E-371DE4BFCEFB}" destId="{FF1F8B41-6B11-4206-A50E-779599D63A88}" srcOrd="0" destOrd="0" parTransId="{7E1DE5AC-291B-45C2-A169-829324380123}" sibTransId="{5D19F6D7-9456-4F7D-84C4-97A83980F2CD}"/>
    <dgm:cxn modelId="{77B4FF71-BC91-4B9C-99A7-079E76A32F8B}" srcId="{67092B1E-A6D9-4A91-864E-371DE4BFCEFB}" destId="{642831E3-FF89-4351-8E86-43032FE33A50}" srcOrd="2" destOrd="0" parTransId="{7B3463FC-754C-4366-9358-37681B372F94}" sibTransId="{BCBEC11F-57CF-4EA1-BFF7-9A18299B15FE}"/>
    <dgm:cxn modelId="{C753072F-2F29-4619-BB06-A8607F7625E9}" type="presOf" srcId="{7E1DE5AC-291B-45C2-A169-829324380123}" destId="{8A1A0DC6-7074-4021-920A-E1E49E8B5D64}" srcOrd="1" destOrd="0" presId="urn:microsoft.com/office/officeart/2008/layout/HorizontalMultiLevelHierarchy"/>
    <dgm:cxn modelId="{774AEC75-4923-4EC3-8743-A9FF3CACE491}" type="presOf" srcId="{E3C1303C-3166-4BF0-94A1-FB13AE3531E5}" destId="{4151DFED-CAA4-49EB-A23D-EE328BC9EDDB}" srcOrd="0" destOrd="0" presId="urn:microsoft.com/office/officeart/2008/layout/HorizontalMultiLevelHierarchy"/>
    <dgm:cxn modelId="{79CC2F09-6D9E-46A3-9AE9-059A10468929}" srcId="{67092B1E-A6D9-4A91-864E-371DE4BFCEFB}" destId="{44550505-7139-4DB5-94E9-CB12F0F80DC0}" srcOrd="1" destOrd="0" parTransId="{DD026DD8-3CE1-4751-B2DA-2A667C805CDB}" sibTransId="{42631BC9-D257-4704-B4BA-04BD48D5F231}"/>
    <dgm:cxn modelId="{A4B7D37D-B4CA-4154-98B0-E53B86E5F7C6}" type="presOf" srcId="{67092B1E-A6D9-4A91-864E-371DE4BFCEFB}" destId="{2CD29AD6-13C7-4822-BE6C-2B565A6EFF2B}" srcOrd="0" destOrd="0" presId="urn:microsoft.com/office/officeart/2008/layout/HorizontalMultiLevelHierarchy"/>
    <dgm:cxn modelId="{5936716A-CF14-440E-8FB5-0F3DCBC67744}" type="presOf" srcId="{FF1F8B41-6B11-4206-A50E-779599D63A88}" destId="{F0AB19D1-9FF3-418E-AF74-3D20ACD3D927}" srcOrd="0" destOrd="0" presId="urn:microsoft.com/office/officeart/2008/layout/HorizontalMultiLevelHierarchy"/>
    <dgm:cxn modelId="{86876626-868F-4579-BFEF-4695EADA7A7E}" type="presOf" srcId="{44550505-7139-4DB5-94E9-CB12F0F80DC0}" destId="{6C4133E2-43FF-4A1A-8AFC-4C3AE4EB6DCF}" srcOrd="0" destOrd="0" presId="urn:microsoft.com/office/officeart/2008/layout/HorizontalMultiLevelHierarchy"/>
    <dgm:cxn modelId="{8DD60C1D-9F6D-454C-A94E-CD1CCA5B7BE6}" type="presOf" srcId="{642831E3-FF89-4351-8E86-43032FE33A50}" destId="{C6D8E615-2F0C-497B-8CA6-147B8C575DC8}" srcOrd="0" destOrd="0" presId="urn:microsoft.com/office/officeart/2008/layout/HorizontalMultiLevelHierarchy"/>
    <dgm:cxn modelId="{B8DD54E7-6BAF-480B-B3FF-D6A15CB2C9F8}" type="presOf" srcId="{DD026DD8-3CE1-4751-B2DA-2A667C805CDB}" destId="{ECAF608B-AA8E-49A9-8F61-C60D4E27D314}" srcOrd="1" destOrd="0" presId="urn:microsoft.com/office/officeart/2008/layout/HorizontalMultiLevelHierarchy"/>
    <dgm:cxn modelId="{25FB0B25-89C7-4E55-A809-C368BDD87FC8}" type="presOf" srcId="{DD026DD8-3CE1-4751-B2DA-2A667C805CDB}" destId="{85A4E471-16D1-4DA9-A573-03534CBFE578}" srcOrd="0" destOrd="0" presId="urn:microsoft.com/office/officeart/2008/layout/HorizontalMultiLevelHierarchy"/>
    <dgm:cxn modelId="{B0B80242-7D2A-402D-B2D5-A788084BDA36}" type="presOf" srcId="{7E1DE5AC-291B-45C2-A169-829324380123}" destId="{68CAB268-90CF-44CC-8ACF-C538F5391294}" srcOrd="0" destOrd="0" presId="urn:microsoft.com/office/officeart/2008/layout/HorizontalMultiLevelHierarchy"/>
    <dgm:cxn modelId="{B4597D28-13B9-4AC0-9DC6-09A9D7A9A4CE}" srcId="{E3C1303C-3166-4BF0-94A1-FB13AE3531E5}" destId="{67092B1E-A6D9-4A91-864E-371DE4BFCEFB}" srcOrd="0" destOrd="0" parTransId="{AAB86586-2084-4454-A83F-29B70F4DCC85}" sibTransId="{8BB491DE-1750-4D9E-ACE2-D841DB569858}"/>
    <dgm:cxn modelId="{1A3B706B-9D23-4398-A914-537B0ABAD7B2}" type="presOf" srcId="{7B3463FC-754C-4366-9358-37681B372F94}" destId="{41D07505-5DEA-41AE-83C8-62B797DAB277}" srcOrd="0" destOrd="0" presId="urn:microsoft.com/office/officeart/2008/layout/HorizontalMultiLevelHierarchy"/>
    <dgm:cxn modelId="{427F0EC4-7D28-4902-A415-F3046CD056F2}" type="presParOf" srcId="{4151DFED-CAA4-49EB-A23D-EE328BC9EDDB}" destId="{3BD9457B-B2DD-4631-B87F-84F5ED196F8E}" srcOrd="0" destOrd="0" presId="urn:microsoft.com/office/officeart/2008/layout/HorizontalMultiLevelHierarchy"/>
    <dgm:cxn modelId="{1FAB8350-447B-417F-8F14-89CED960FDDC}" type="presParOf" srcId="{3BD9457B-B2DD-4631-B87F-84F5ED196F8E}" destId="{2CD29AD6-13C7-4822-BE6C-2B565A6EFF2B}" srcOrd="0" destOrd="0" presId="urn:microsoft.com/office/officeart/2008/layout/HorizontalMultiLevelHierarchy"/>
    <dgm:cxn modelId="{76FC2541-7667-429D-9EDC-86B0B1A1F69F}" type="presParOf" srcId="{3BD9457B-B2DD-4631-B87F-84F5ED196F8E}" destId="{CC79B16F-4BC9-42E2-BFE2-B60E1F4BABFE}" srcOrd="1" destOrd="0" presId="urn:microsoft.com/office/officeart/2008/layout/HorizontalMultiLevelHierarchy"/>
    <dgm:cxn modelId="{13064D36-36C8-43A2-A8B2-AF365C977F4F}" type="presParOf" srcId="{CC79B16F-4BC9-42E2-BFE2-B60E1F4BABFE}" destId="{68CAB268-90CF-44CC-8ACF-C538F5391294}" srcOrd="0" destOrd="0" presId="urn:microsoft.com/office/officeart/2008/layout/HorizontalMultiLevelHierarchy"/>
    <dgm:cxn modelId="{2635208A-67DB-417D-9051-F00E6AF4FF56}" type="presParOf" srcId="{68CAB268-90CF-44CC-8ACF-C538F5391294}" destId="{8A1A0DC6-7074-4021-920A-E1E49E8B5D64}" srcOrd="0" destOrd="0" presId="urn:microsoft.com/office/officeart/2008/layout/HorizontalMultiLevelHierarchy"/>
    <dgm:cxn modelId="{385A69DB-74E7-4136-B90F-58EFE613407A}" type="presParOf" srcId="{CC79B16F-4BC9-42E2-BFE2-B60E1F4BABFE}" destId="{D84C4881-8D9B-466A-801B-0C5D05AC053F}" srcOrd="1" destOrd="0" presId="urn:microsoft.com/office/officeart/2008/layout/HorizontalMultiLevelHierarchy"/>
    <dgm:cxn modelId="{BE074A66-D102-463B-B201-B46033DBAA02}" type="presParOf" srcId="{D84C4881-8D9B-466A-801B-0C5D05AC053F}" destId="{F0AB19D1-9FF3-418E-AF74-3D20ACD3D927}" srcOrd="0" destOrd="0" presId="urn:microsoft.com/office/officeart/2008/layout/HorizontalMultiLevelHierarchy"/>
    <dgm:cxn modelId="{D83A7204-0117-4DAE-8EB3-70A74E1596EF}" type="presParOf" srcId="{D84C4881-8D9B-466A-801B-0C5D05AC053F}" destId="{3B66D0DA-9C1A-4F3B-95F4-323561C6462B}" srcOrd="1" destOrd="0" presId="urn:microsoft.com/office/officeart/2008/layout/HorizontalMultiLevelHierarchy"/>
    <dgm:cxn modelId="{FA089859-2BA5-4869-A652-7693B9A1EECB}" type="presParOf" srcId="{CC79B16F-4BC9-42E2-BFE2-B60E1F4BABFE}" destId="{85A4E471-16D1-4DA9-A573-03534CBFE578}" srcOrd="2" destOrd="0" presId="urn:microsoft.com/office/officeart/2008/layout/HorizontalMultiLevelHierarchy"/>
    <dgm:cxn modelId="{57AB8704-96A3-4077-A07A-F916DBB1A9A8}" type="presParOf" srcId="{85A4E471-16D1-4DA9-A573-03534CBFE578}" destId="{ECAF608B-AA8E-49A9-8F61-C60D4E27D314}" srcOrd="0" destOrd="0" presId="urn:microsoft.com/office/officeart/2008/layout/HorizontalMultiLevelHierarchy"/>
    <dgm:cxn modelId="{28EB2D53-F508-40FE-8537-668C7ED0F203}" type="presParOf" srcId="{CC79B16F-4BC9-42E2-BFE2-B60E1F4BABFE}" destId="{F9A0CEE5-F8FC-4294-BF53-2FAA9E8490D9}" srcOrd="3" destOrd="0" presId="urn:microsoft.com/office/officeart/2008/layout/HorizontalMultiLevelHierarchy"/>
    <dgm:cxn modelId="{0DB65619-F89E-413B-A53A-6055191782A7}" type="presParOf" srcId="{F9A0CEE5-F8FC-4294-BF53-2FAA9E8490D9}" destId="{6C4133E2-43FF-4A1A-8AFC-4C3AE4EB6DCF}" srcOrd="0" destOrd="0" presId="urn:microsoft.com/office/officeart/2008/layout/HorizontalMultiLevelHierarchy"/>
    <dgm:cxn modelId="{8557D3E2-3DAA-44B2-A5D6-1B2D908626A0}" type="presParOf" srcId="{F9A0CEE5-F8FC-4294-BF53-2FAA9E8490D9}" destId="{425C977D-DC40-4007-A73A-CD4690412683}" srcOrd="1" destOrd="0" presId="urn:microsoft.com/office/officeart/2008/layout/HorizontalMultiLevelHierarchy"/>
    <dgm:cxn modelId="{D0107D02-73F2-46D5-B3D4-98328684A2D0}" type="presParOf" srcId="{CC79B16F-4BC9-42E2-BFE2-B60E1F4BABFE}" destId="{41D07505-5DEA-41AE-83C8-62B797DAB277}" srcOrd="4" destOrd="0" presId="urn:microsoft.com/office/officeart/2008/layout/HorizontalMultiLevelHierarchy"/>
    <dgm:cxn modelId="{BDEECA8A-0298-422D-8EC8-F22AB0B81221}" type="presParOf" srcId="{41D07505-5DEA-41AE-83C8-62B797DAB277}" destId="{0858C214-296D-4349-9058-EB4AC44D4AA8}" srcOrd="0" destOrd="0" presId="urn:microsoft.com/office/officeart/2008/layout/HorizontalMultiLevelHierarchy"/>
    <dgm:cxn modelId="{779E7AC2-FD19-4B03-BC8E-A962691267E3}" type="presParOf" srcId="{CC79B16F-4BC9-42E2-BFE2-B60E1F4BABFE}" destId="{37944E46-54D5-4AC7-B498-FCEA586EAB7A}" srcOrd="5" destOrd="0" presId="urn:microsoft.com/office/officeart/2008/layout/HorizontalMultiLevelHierarchy"/>
    <dgm:cxn modelId="{1BFC40DA-E3D6-4B87-9FB4-C40875194F27}" type="presParOf" srcId="{37944E46-54D5-4AC7-B498-FCEA586EAB7A}" destId="{C6D8E615-2F0C-497B-8CA6-147B8C575DC8}" srcOrd="0" destOrd="0" presId="urn:microsoft.com/office/officeart/2008/layout/HorizontalMultiLevelHierarchy"/>
    <dgm:cxn modelId="{8E1497C5-C647-44DB-A07F-9A40B15D1BF3}" type="presParOf" srcId="{37944E46-54D5-4AC7-B498-FCEA586EAB7A}" destId="{28E43851-911C-4964-97A0-893B4B4076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07505-5DEA-41AE-83C8-62B797DAB277}">
      <dsp:nvSpPr>
        <dsp:cNvPr id="0" name=""/>
        <dsp:cNvSpPr/>
      </dsp:nvSpPr>
      <dsp:spPr>
        <a:xfrm>
          <a:off x="4044124" y="2175669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033442"/>
              </a:lnTo>
              <a:lnTo>
                <a:pt x="542350" y="1033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22" y="2663212"/>
        <a:ext cx="58355" cy="58355"/>
      </dsp:txXfrm>
    </dsp:sp>
    <dsp:sp modelId="{85A4E471-16D1-4DA9-A573-03534CBFE578}">
      <dsp:nvSpPr>
        <dsp:cNvPr id="0" name=""/>
        <dsp:cNvSpPr/>
      </dsp:nvSpPr>
      <dsp:spPr>
        <a:xfrm>
          <a:off x="4044124" y="2129948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1741" y="2162110"/>
        <a:ext cx="27117" cy="27117"/>
      </dsp:txXfrm>
    </dsp:sp>
    <dsp:sp modelId="{68CAB268-90CF-44CC-8ACF-C538F5391294}">
      <dsp:nvSpPr>
        <dsp:cNvPr id="0" name=""/>
        <dsp:cNvSpPr/>
      </dsp:nvSpPr>
      <dsp:spPr>
        <a:xfrm>
          <a:off x="4044124" y="1142226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1033442"/>
              </a:moveTo>
              <a:lnTo>
                <a:pt x="271175" y="1033442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22" y="1629769"/>
        <a:ext cx="58355" cy="58355"/>
      </dsp:txXfrm>
    </dsp:sp>
    <dsp:sp modelId="{2CD29AD6-13C7-4822-BE6C-2B565A6EFF2B}">
      <dsp:nvSpPr>
        <dsp:cNvPr id="0" name=""/>
        <dsp:cNvSpPr/>
      </dsp:nvSpPr>
      <dsp:spPr>
        <a:xfrm rot="16200000">
          <a:off x="1455078" y="1762291"/>
          <a:ext cx="4351338" cy="82675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matter</a:t>
          </a:r>
          <a:endParaRPr lang="en-US" sz="5400" kern="1200" dirty="0"/>
        </a:p>
      </dsp:txBody>
      <dsp:txXfrm>
        <a:off x="1455078" y="1762291"/>
        <a:ext cx="4351338" cy="826754"/>
      </dsp:txXfrm>
    </dsp:sp>
    <dsp:sp modelId="{F0AB19D1-9FF3-418E-AF74-3D20ACD3D927}">
      <dsp:nvSpPr>
        <dsp:cNvPr id="0" name=""/>
        <dsp:cNvSpPr/>
      </dsp:nvSpPr>
      <dsp:spPr>
        <a:xfrm>
          <a:off x="4586475" y="728849"/>
          <a:ext cx="2711753" cy="82675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</a:rPr>
            <a:t>Solid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4586475" y="728849"/>
        <a:ext cx="2711753" cy="826754"/>
      </dsp:txXfrm>
    </dsp:sp>
    <dsp:sp modelId="{6C4133E2-43FF-4A1A-8AFC-4C3AE4EB6DCF}">
      <dsp:nvSpPr>
        <dsp:cNvPr id="0" name=""/>
        <dsp:cNvSpPr/>
      </dsp:nvSpPr>
      <dsp:spPr>
        <a:xfrm>
          <a:off x="4586475" y="1762291"/>
          <a:ext cx="2711753" cy="82675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4586475" y="1762291"/>
        <a:ext cx="2711753" cy="826754"/>
      </dsp:txXfrm>
    </dsp:sp>
    <dsp:sp modelId="{C6D8E615-2F0C-497B-8CA6-147B8C575DC8}">
      <dsp:nvSpPr>
        <dsp:cNvPr id="0" name=""/>
        <dsp:cNvSpPr/>
      </dsp:nvSpPr>
      <dsp:spPr>
        <a:xfrm>
          <a:off x="4586475" y="2795734"/>
          <a:ext cx="2711753" cy="82675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4586475" y="2795734"/>
        <a:ext cx="2711753" cy="82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07505-5DEA-41AE-83C8-62B797DAB277}">
      <dsp:nvSpPr>
        <dsp:cNvPr id="0" name=""/>
        <dsp:cNvSpPr/>
      </dsp:nvSpPr>
      <dsp:spPr>
        <a:xfrm>
          <a:off x="4044124" y="2175669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033442"/>
              </a:lnTo>
              <a:lnTo>
                <a:pt x="542350" y="1033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22" y="2663212"/>
        <a:ext cx="58355" cy="58355"/>
      </dsp:txXfrm>
    </dsp:sp>
    <dsp:sp modelId="{85A4E471-16D1-4DA9-A573-03534CBFE578}">
      <dsp:nvSpPr>
        <dsp:cNvPr id="0" name=""/>
        <dsp:cNvSpPr/>
      </dsp:nvSpPr>
      <dsp:spPr>
        <a:xfrm>
          <a:off x="4044124" y="2129948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1741" y="2162110"/>
        <a:ext cx="27117" cy="27117"/>
      </dsp:txXfrm>
    </dsp:sp>
    <dsp:sp modelId="{68CAB268-90CF-44CC-8ACF-C538F5391294}">
      <dsp:nvSpPr>
        <dsp:cNvPr id="0" name=""/>
        <dsp:cNvSpPr/>
      </dsp:nvSpPr>
      <dsp:spPr>
        <a:xfrm>
          <a:off x="4044124" y="1142226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1033442"/>
              </a:moveTo>
              <a:lnTo>
                <a:pt x="271175" y="1033442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22" y="1629769"/>
        <a:ext cx="58355" cy="58355"/>
      </dsp:txXfrm>
    </dsp:sp>
    <dsp:sp modelId="{2CD29AD6-13C7-4822-BE6C-2B565A6EFF2B}">
      <dsp:nvSpPr>
        <dsp:cNvPr id="0" name=""/>
        <dsp:cNvSpPr/>
      </dsp:nvSpPr>
      <dsp:spPr>
        <a:xfrm rot="16200000">
          <a:off x="1455078" y="1762291"/>
          <a:ext cx="4351338" cy="82675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matter</a:t>
          </a:r>
          <a:endParaRPr lang="en-US" sz="5400" kern="1200" dirty="0"/>
        </a:p>
      </dsp:txBody>
      <dsp:txXfrm>
        <a:off x="1455078" y="1762291"/>
        <a:ext cx="4351338" cy="826754"/>
      </dsp:txXfrm>
    </dsp:sp>
    <dsp:sp modelId="{F0AB19D1-9FF3-418E-AF74-3D20ACD3D927}">
      <dsp:nvSpPr>
        <dsp:cNvPr id="0" name=""/>
        <dsp:cNvSpPr/>
      </dsp:nvSpPr>
      <dsp:spPr>
        <a:xfrm>
          <a:off x="4586475" y="728849"/>
          <a:ext cx="2711753" cy="82675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</a:rPr>
            <a:t>Solid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4586475" y="728849"/>
        <a:ext cx="2711753" cy="826754"/>
      </dsp:txXfrm>
    </dsp:sp>
    <dsp:sp modelId="{6C4133E2-43FF-4A1A-8AFC-4C3AE4EB6DCF}">
      <dsp:nvSpPr>
        <dsp:cNvPr id="0" name=""/>
        <dsp:cNvSpPr/>
      </dsp:nvSpPr>
      <dsp:spPr>
        <a:xfrm>
          <a:off x="4586475" y="1762291"/>
          <a:ext cx="2711753" cy="82675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r>
            <a:rPr lang="en-US" sz="4000" b="1" kern="1200" dirty="0" smtClean="0">
              <a:solidFill>
                <a:schemeClr val="tx1"/>
              </a:solidFill>
            </a:rPr>
            <a:t>liquid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4586475" y="1762291"/>
        <a:ext cx="2711753" cy="826754"/>
      </dsp:txXfrm>
    </dsp:sp>
    <dsp:sp modelId="{C6D8E615-2F0C-497B-8CA6-147B8C575DC8}">
      <dsp:nvSpPr>
        <dsp:cNvPr id="0" name=""/>
        <dsp:cNvSpPr/>
      </dsp:nvSpPr>
      <dsp:spPr>
        <a:xfrm>
          <a:off x="4586475" y="2795734"/>
          <a:ext cx="2711753" cy="82675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4586475" y="2795734"/>
        <a:ext cx="2711753" cy="826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07505-5DEA-41AE-83C8-62B797DAB277}">
      <dsp:nvSpPr>
        <dsp:cNvPr id="0" name=""/>
        <dsp:cNvSpPr/>
      </dsp:nvSpPr>
      <dsp:spPr>
        <a:xfrm>
          <a:off x="4046494" y="2175669"/>
          <a:ext cx="541292" cy="103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6" y="0"/>
              </a:lnTo>
              <a:lnTo>
                <a:pt x="270646" y="1031425"/>
              </a:lnTo>
              <a:lnTo>
                <a:pt x="541292" y="1031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8019" y="2662260"/>
        <a:ext cx="58241" cy="58241"/>
      </dsp:txXfrm>
    </dsp:sp>
    <dsp:sp modelId="{85A4E471-16D1-4DA9-A573-03534CBFE578}">
      <dsp:nvSpPr>
        <dsp:cNvPr id="0" name=""/>
        <dsp:cNvSpPr/>
      </dsp:nvSpPr>
      <dsp:spPr>
        <a:xfrm>
          <a:off x="4046494" y="2129949"/>
          <a:ext cx="54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29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3607" y="2162136"/>
        <a:ext cx="27064" cy="27064"/>
      </dsp:txXfrm>
    </dsp:sp>
    <dsp:sp modelId="{68CAB268-90CF-44CC-8ACF-C538F5391294}">
      <dsp:nvSpPr>
        <dsp:cNvPr id="0" name=""/>
        <dsp:cNvSpPr/>
      </dsp:nvSpPr>
      <dsp:spPr>
        <a:xfrm>
          <a:off x="4046494" y="1144243"/>
          <a:ext cx="541292" cy="1031425"/>
        </a:xfrm>
        <a:custGeom>
          <a:avLst/>
          <a:gdLst/>
          <a:ahLst/>
          <a:cxnLst/>
          <a:rect l="0" t="0" r="0" b="0"/>
          <a:pathLst>
            <a:path>
              <a:moveTo>
                <a:pt x="0" y="1031425"/>
              </a:moveTo>
              <a:lnTo>
                <a:pt x="270646" y="1031425"/>
              </a:lnTo>
              <a:lnTo>
                <a:pt x="270646" y="0"/>
              </a:lnTo>
              <a:lnTo>
                <a:pt x="5412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8019" y="1630835"/>
        <a:ext cx="58241" cy="58241"/>
      </dsp:txXfrm>
    </dsp:sp>
    <dsp:sp modelId="{2CD29AD6-13C7-4822-BE6C-2B565A6EFF2B}">
      <dsp:nvSpPr>
        <dsp:cNvPr id="0" name=""/>
        <dsp:cNvSpPr/>
      </dsp:nvSpPr>
      <dsp:spPr>
        <a:xfrm rot="16200000">
          <a:off x="1462502" y="1763098"/>
          <a:ext cx="4342843" cy="82514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matter</a:t>
          </a:r>
          <a:endParaRPr lang="en-US" sz="5400" kern="1200" dirty="0"/>
        </a:p>
      </dsp:txBody>
      <dsp:txXfrm>
        <a:off x="1462502" y="1763098"/>
        <a:ext cx="4342843" cy="825140"/>
      </dsp:txXfrm>
    </dsp:sp>
    <dsp:sp modelId="{F0AB19D1-9FF3-418E-AF74-3D20ACD3D927}">
      <dsp:nvSpPr>
        <dsp:cNvPr id="0" name=""/>
        <dsp:cNvSpPr/>
      </dsp:nvSpPr>
      <dsp:spPr>
        <a:xfrm>
          <a:off x="4587786" y="731673"/>
          <a:ext cx="2706460" cy="825140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</a:rPr>
            <a:t>Solid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4587786" y="731673"/>
        <a:ext cx="2706460" cy="825140"/>
      </dsp:txXfrm>
    </dsp:sp>
    <dsp:sp modelId="{6C4133E2-43FF-4A1A-8AFC-4C3AE4EB6DCF}">
      <dsp:nvSpPr>
        <dsp:cNvPr id="0" name=""/>
        <dsp:cNvSpPr/>
      </dsp:nvSpPr>
      <dsp:spPr>
        <a:xfrm>
          <a:off x="4587786" y="1763098"/>
          <a:ext cx="2706460" cy="82514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r>
            <a:rPr lang="en-US" sz="4000" b="1" kern="1200" dirty="0" smtClean="0">
              <a:solidFill>
                <a:schemeClr val="tx1"/>
              </a:solidFill>
            </a:rPr>
            <a:t>liquid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4587786" y="1763098"/>
        <a:ext cx="2706460" cy="825140"/>
      </dsp:txXfrm>
    </dsp:sp>
    <dsp:sp modelId="{C6D8E615-2F0C-497B-8CA6-147B8C575DC8}">
      <dsp:nvSpPr>
        <dsp:cNvPr id="0" name=""/>
        <dsp:cNvSpPr/>
      </dsp:nvSpPr>
      <dsp:spPr>
        <a:xfrm>
          <a:off x="4587786" y="2794524"/>
          <a:ext cx="2706460" cy="82514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Gas </a:t>
          </a:r>
          <a:r>
            <a:rPr lang="en-US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587786" y="2794524"/>
        <a:ext cx="2706460" cy="825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3E7A-6E6B-4F18-91C2-17309B28E9B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1CA6C-CA17-4040-A45C-97F45ECE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1CA6C-CA17-4040-A45C-97F45ECEE2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2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1CA6C-CA17-4040-A45C-97F45ECEE2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1793A-D9A7-41DF-B756-B1B491FC7A2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BF59-D03C-4AC7-814C-9D0BA3A4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3477" y="1258995"/>
            <a:ext cx="4885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Science Grade 4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4488" y="2967335"/>
            <a:ext cx="4723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State of Matter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79"/>
            <a:ext cx="12192000" cy="6858000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97116" y="6044895"/>
            <a:ext cx="2004015" cy="591349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HIBA MOHAMED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075"/>
            <a:ext cx="105156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sz="5400" dirty="0" smtClean="0"/>
              <a:t>Solids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are usually hard and have fixed shape and volume.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6" y="3060776"/>
            <a:ext cx="3239782" cy="3055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16" y="3066251"/>
            <a:ext cx="3411975" cy="30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730"/>
            <a:ext cx="105156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Solids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6006" cy="4351338"/>
          </a:xfrm>
        </p:spPr>
        <p:txBody>
          <a:bodyPr/>
          <a:lstStyle/>
          <a:p>
            <a:r>
              <a:rPr lang="en-US" dirty="0" smtClean="0"/>
              <a:t>In solids ,molecules are closely packed to each other 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is no space between molecules to move around</a:t>
            </a:r>
          </a:p>
          <a:p>
            <a:endParaRPr lang="en-US" dirty="0" smtClean="0"/>
          </a:p>
          <a:p>
            <a:r>
              <a:rPr lang="en-US" dirty="0" smtClean="0"/>
              <a:t>That is </a:t>
            </a:r>
            <a:r>
              <a:rPr lang="en-US" dirty="0" smtClean="0"/>
              <a:t>why solid </a:t>
            </a:r>
            <a:r>
              <a:rPr lang="en-US" dirty="0" smtClean="0"/>
              <a:t>have affixed shape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577" y="1972559"/>
            <a:ext cx="4051833" cy="43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Properties of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</a:p>
          <a:p>
            <a:r>
              <a:rPr lang="en-US" dirty="0" smtClean="0"/>
              <a:t>Solid has a fixed shape </a:t>
            </a:r>
          </a:p>
          <a:p>
            <a:r>
              <a:rPr lang="en-US" dirty="0" smtClean="0"/>
              <a:t>solid has a fixed volume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09" y="4001294"/>
            <a:ext cx="3131956" cy="270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1256" y="4001294"/>
            <a:ext cx="3394778" cy="27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416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State of Matter 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4741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6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have definite volume</a:t>
            </a:r>
          </a:p>
          <a:p>
            <a:r>
              <a:rPr lang="en-US" dirty="0" smtClean="0"/>
              <a:t> but not fixed shape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Liquids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82" y="2850512"/>
            <a:ext cx="5099652" cy="3533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65" y="2850512"/>
            <a:ext cx="2547367" cy="35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668" y="1825625"/>
            <a:ext cx="5035132" cy="4351338"/>
          </a:xfrm>
        </p:spPr>
        <p:txBody>
          <a:bodyPr/>
          <a:lstStyle/>
          <a:p>
            <a:r>
              <a:rPr lang="en-US" dirty="0" smtClean="0"/>
              <a:t>In liquids ,molecules are not very closely packed to each other.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 is space between molecules to move around .</a:t>
            </a:r>
          </a:p>
          <a:p>
            <a:endParaRPr lang="en-US" dirty="0"/>
          </a:p>
          <a:p>
            <a:r>
              <a:rPr lang="en-US" dirty="0" smtClean="0"/>
              <a:t>That is why </a:t>
            </a:r>
            <a:r>
              <a:rPr lang="en-US" dirty="0" smtClean="0"/>
              <a:t> </a:t>
            </a:r>
            <a:r>
              <a:rPr lang="en-US" dirty="0" smtClean="0"/>
              <a:t>liquid takes different shapes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8" y="1883327"/>
            <a:ext cx="4780553" cy="42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Properties of liquid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Hard </a:t>
            </a:r>
          </a:p>
          <a:p>
            <a:r>
              <a:rPr lang="en-US" dirty="0" smtClean="0"/>
              <a:t>Liquid has </a:t>
            </a:r>
            <a:r>
              <a:rPr lang="en-US" dirty="0" smtClean="0"/>
              <a:t>no </a:t>
            </a:r>
            <a:r>
              <a:rPr lang="en-US" dirty="0" smtClean="0"/>
              <a:t>fixed shape </a:t>
            </a:r>
          </a:p>
          <a:p>
            <a:r>
              <a:rPr lang="en-US" dirty="0" smtClean="0"/>
              <a:t>Liquid  has a fixed volume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27" y="2042343"/>
            <a:ext cx="4803573" cy="38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416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State of Matter 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804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0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550"/>
            <a:ext cx="105156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Gases have no definite volume and no fixed shape.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80" y="2797955"/>
            <a:ext cx="3591090" cy="35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0071" cy="4351338"/>
          </a:xfrm>
        </p:spPr>
        <p:txBody>
          <a:bodyPr/>
          <a:lstStyle/>
          <a:p>
            <a:r>
              <a:rPr lang="en-US" dirty="0" smtClean="0"/>
              <a:t>In gases ,molecules are very loosely packed to each other </a:t>
            </a:r>
          </a:p>
          <a:p>
            <a:endParaRPr lang="en-US" dirty="0"/>
          </a:p>
          <a:p>
            <a:r>
              <a:rPr lang="en-US" dirty="0" smtClean="0"/>
              <a:t>There is space between molecules to move around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Molecules can move quickly in all direction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22" y="1768570"/>
            <a:ext cx="4840297" cy="44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Topics Covered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what is matter</a:t>
            </a:r>
          </a:p>
          <a:p>
            <a:pPr marL="0" indent="0">
              <a:buNone/>
            </a:pPr>
            <a:r>
              <a:rPr lang="en-US" dirty="0" smtClean="0"/>
              <a:t>2-state of matter</a:t>
            </a:r>
          </a:p>
          <a:p>
            <a:pPr marL="0" indent="0">
              <a:buNone/>
            </a:pPr>
            <a:r>
              <a:rPr lang="en-US" dirty="0" smtClean="0"/>
              <a:t>3-solid </a:t>
            </a:r>
          </a:p>
          <a:p>
            <a:pPr marL="0" indent="0">
              <a:buNone/>
            </a:pPr>
            <a:r>
              <a:rPr lang="en-US" dirty="0" smtClean="0"/>
              <a:t>4-liquid </a:t>
            </a:r>
          </a:p>
          <a:p>
            <a:pPr marL="0" indent="0">
              <a:buNone/>
            </a:pPr>
            <a:r>
              <a:rPr lang="en-US" dirty="0" smtClean="0"/>
              <a:t>5- gas</a:t>
            </a:r>
          </a:p>
          <a:p>
            <a:pPr marL="0" indent="0">
              <a:buNone/>
            </a:pPr>
            <a:r>
              <a:rPr lang="en-US" dirty="0" smtClean="0"/>
              <a:t>6-summary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Properties of gas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Hard </a:t>
            </a:r>
          </a:p>
          <a:p>
            <a:r>
              <a:rPr lang="en-US" dirty="0" smtClean="0"/>
              <a:t>Gas  has a unfixed shape </a:t>
            </a:r>
          </a:p>
          <a:p>
            <a:r>
              <a:rPr lang="en-US" dirty="0" smtClean="0"/>
              <a:t>Gas  has a unfixed volume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223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Activity 2:  see the picture and figure out</a:t>
            </a:r>
            <a:br>
              <a:rPr lang="en-US" b="1" dirty="0" smtClean="0"/>
            </a:br>
            <a:r>
              <a:rPr lang="en-US" b="1" dirty="0" smtClean="0"/>
              <a:t> solid ,liquid or gas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6" y="2091622"/>
            <a:ext cx="10483714" cy="4540158"/>
          </a:xfrm>
        </p:spPr>
      </p:pic>
    </p:spTree>
    <p:extLst>
      <p:ext uri="{BB962C8B-B14F-4D97-AF65-F5344CB8AC3E}">
        <p14:creationId xmlns:p14="http://schemas.microsoft.com/office/powerpoint/2010/main" val="4112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2" y="104034"/>
            <a:ext cx="11339655" cy="6617966"/>
          </a:xfrm>
        </p:spPr>
      </p:pic>
    </p:spTree>
    <p:extLst>
      <p:ext uri="{BB962C8B-B14F-4D97-AF65-F5344CB8AC3E}">
        <p14:creationId xmlns:p14="http://schemas.microsoft.com/office/powerpoint/2010/main" val="212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5" y="189910"/>
            <a:ext cx="10515600" cy="1325563"/>
          </a:xfrm>
        </p:spPr>
        <p:txBody>
          <a:bodyPr/>
          <a:lstStyle/>
          <a:p>
            <a:r>
              <a:rPr lang="en-US" b="1" dirty="0" smtClean="0"/>
              <a:t>Summary : what you have learnt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7" y="1670012"/>
            <a:ext cx="11207295" cy="5187988"/>
          </a:xfrm>
        </p:spPr>
      </p:pic>
      <p:sp>
        <p:nvSpPr>
          <p:cNvPr id="7" name="Down Arrow 6"/>
          <p:cNvSpPr/>
          <p:nvPr/>
        </p:nvSpPr>
        <p:spPr>
          <a:xfrm>
            <a:off x="706333" y="3060776"/>
            <a:ext cx="1116992" cy="35371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1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3626" y="1824335"/>
            <a:ext cx="82047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learning 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the lesson the student will be able to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Define the matter</a:t>
            </a:r>
          </a:p>
          <a:p>
            <a:r>
              <a:rPr lang="en-US" dirty="0" smtClean="0"/>
              <a:t>Identify different phases of matter in the things around us.</a:t>
            </a:r>
          </a:p>
          <a:p>
            <a:r>
              <a:rPr lang="en-US" dirty="0" smtClean="0"/>
              <a:t>identify the phases of matter (solid ,liquid ,gas ).</a:t>
            </a:r>
          </a:p>
          <a:p>
            <a:r>
              <a:rPr lang="en-US" dirty="0" smtClean="0"/>
              <a:t>Identify the proprieties of the different phase of matter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What is the matter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 thinks in our universe is mad of matter .whether in the </a:t>
            </a:r>
            <a:r>
              <a:rPr lang="en-US" dirty="0" smtClean="0"/>
              <a:t>earth, </a:t>
            </a:r>
            <a:r>
              <a:rPr lang="en-US" dirty="0" smtClean="0"/>
              <a:t>up into sky or in our own home ,</a:t>
            </a:r>
            <a:endParaRPr lang="ar-SA" dirty="0" smtClean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r>
              <a:rPr lang="en-US" dirty="0" smtClean="0"/>
              <a:t>Every things that we see around us is matter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7" y="4160459"/>
            <a:ext cx="2596133" cy="2223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70" y="4160459"/>
            <a:ext cx="2306797" cy="2223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68" y="4160460"/>
            <a:ext cx="2685418" cy="22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Matter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Matter is anything that has weight and takes up </a:t>
            </a:r>
            <a:r>
              <a:rPr lang="en-US" b="1" dirty="0" err="1" smtClean="0"/>
              <a:t>spac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76" y="3186711"/>
            <a:ext cx="3203139" cy="2817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41" y="3186711"/>
            <a:ext cx="3052793" cy="2720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041" y="3186712"/>
            <a:ext cx="2682472" cy="27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Matter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00655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the matter </a:t>
            </a:r>
            <a:r>
              <a:rPr lang="en-US" dirty="0" smtClean="0"/>
              <a:t>is mad up of very tiny particles called </a:t>
            </a:r>
            <a:r>
              <a:rPr lang="en-US" b="1" dirty="0" smtClean="0">
                <a:solidFill>
                  <a:srgbClr val="FF0000"/>
                </a:solidFill>
              </a:rPr>
              <a:t>Molecules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78" y="2773616"/>
            <a:ext cx="2622739" cy="25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2" y="1834275"/>
            <a:ext cx="10729598" cy="4604853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Activity 1 : </a:t>
            </a:r>
            <a:br>
              <a:rPr lang="en-US" dirty="0" smtClean="0"/>
            </a:br>
            <a:r>
              <a:rPr lang="en-US" dirty="0" smtClean="0"/>
              <a:t>Mention Three Examples Of Matter Around You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0" y="153313"/>
            <a:ext cx="11000176" cy="6492538"/>
          </a:xfrm>
        </p:spPr>
      </p:pic>
    </p:spTree>
    <p:extLst>
      <p:ext uri="{BB962C8B-B14F-4D97-AF65-F5344CB8AC3E}">
        <p14:creationId xmlns:p14="http://schemas.microsoft.com/office/powerpoint/2010/main" val="29813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416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State of Matter 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7830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7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342</Words>
  <Application>Microsoft Office PowerPoint</Application>
  <PresentationFormat>Widescreen</PresentationFormat>
  <Paragraphs>88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Topics Covered </vt:lpstr>
      <vt:lpstr> learning Objectives </vt:lpstr>
      <vt:lpstr>What is the matter </vt:lpstr>
      <vt:lpstr>Matter </vt:lpstr>
      <vt:lpstr>Matter</vt:lpstr>
      <vt:lpstr>Activity 1 :  Mention Three Examples Of Matter Around You  </vt:lpstr>
      <vt:lpstr>PowerPoint Presentation</vt:lpstr>
      <vt:lpstr>State of Matter </vt:lpstr>
      <vt:lpstr>Solids </vt:lpstr>
      <vt:lpstr>Solids</vt:lpstr>
      <vt:lpstr>Properties of solid</vt:lpstr>
      <vt:lpstr>State of Matter </vt:lpstr>
      <vt:lpstr>    </vt:lpstr>
      <vt:lpstr>Liquids</vt:lpstr>
      <vt:lpstr>Properties of liquid </vt:lpstr>
      <vt:lpstr>State of Matter </vt:lpstr>
      <vt:lpstr>Gas</vt:lpstr>
      <vt:lpstr>Gas</vt:lpstr>
      <vt:lpstr>Properties of gas  </vt:lpstr>
      <vt:lpstr>Activity 2:  see the picture and figure out  solid ,liquid or gas</vt:lpstr>
      <vt:lpstr>PowerPoint Presentation</vt:lpstr>
      <vt:lpstr>Summary : what you have learnt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Grade 4 </dc:title>
  <dc:creator>Windows User</dc:creator>
  <cp:lastModifiedBy>Windows User</cp:lastModifiedBy>
  <cp:revision>44</cp:revision>
  <dcterms:created xsi:type="dcterms:W3CDTF">2023-08-24T13:06:38Z</dcterms:created>
  <dcterms:modified xsi:type="dcterms:W3CDTF">2023-08-25T13:49:46Z</dcterms:modified>
</cp:coreProperties>
</file>