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9" r:id="rId4"/>
    <p:sldId id="260" r:id="rId5"/>
    <p:sldId id="261" r:id="rId6"/>
    <p:sldId id="262" r:id="rId7"/>
    <p:sldId id="263" r:id="rId8"/>
    <p:sldId id="264" r:id="rId9"/>
    <p:sldId id="268" r:id="rId10"/>
    <p:sldId id="266" r:id="rId11"/>
    <p:sldId id="267" r:id="rId12"/>
  </p:sldIdLst>
  <p:sldSz cx="7562850" cy="53498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9D1"/>
    <a:srgbClr val="ACACAC"/>
    <a:srgbClr val="DE3252"/>
    <a:srgbClr val="9F9F9F"/>
    <a:srgbClr val="FCC52D"/>
    <a:srgbClr val="6EC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875547"/>
            <a:ext cx="6428423" cy="1862549"/>
          </a:xfrm>
        </p:spPr>
        <p:txBody>
          <a:bodyPr anchor="b"/>
          <a:lstStyle>
            <a:lvl1pPr algn="ctr">
              <a:defRPr sz="4681"/>
            </a:lvl1pPr>
          </a:lstStyle>
          <a:p>
            <a:r>
              <a:rPr lang="en-US"/>
              <a:t>Click to edit Master title style</a:t>
            </a:r>
            <a:endParaRPr lang="en-US" dirty="0"/>
          </a:p>
        </p:txBody>
      </p:sp>
      <p:sp>
        <p:nvSpPr>
          <p:cNvPr id="3" name="Subtitle 2"/>
          <p:cNvSpPr>
            <a:spLocks noGrp="1"/>
          </p:cNvSpPr>
          <p:nvPr>
            <p:ph type="subTitle" idx="1"/>
          </p:nvPr>
        </p:nvSpPr>
        <p:spPr>
          <a:xfrm>
            <a:off x="945356" y="2809923"/>
            <a:ext cx="5672138" cy="1291648"/>
          </a:xfrm>
        </p:spPr>
        <p:txBody>
          <a:bodyPr/>
          <a:lstStyle>
            <a:lvl1pPr marL="0" indent="0" algn="ctr">
              <a:buNone/>
              <a:defRPr sz="1872"/>
            </a:lvl1pPr>
            <a:lvl2pPr marL="356662" indent="0" algn="ctr">
              <a:buNone/>
              <a:defRPr sz="1560"/>
            </a:lvl2pPr>
            <a:lvl3pPr marL="713323" indent="0" algn="ctr">
              <a:buNone/>
              <a:defRPr sz="1404"/>
            </a:lvl3pPr>
            <a:lvl4pPr marL="1069985" indent="0" algn="ctr">
              <a:buNone/>
              <a:defRPr sz="1248"/>
            </a:lvl4pPr>
            <a:lvl5pPr marL="1426647" indent="0" algn="ctr">
              <a:buNone/>
              <a:defRPr sz="1248"/>
            </a:lvl5pPr>
            <a:lvl6pPr marL="1783309" indent="0" algn="ctr">
              <a:buNone/>
              <a:defRPr sz="1248"/>
            </a:lvl6pPr>
            <a:lvl7pPr marL="2139970" indent="0" algn="ctr">
              <a:buNone/>
              <a:defRPr sz="1248"/>
            </a:lvl7pPr>
            <a:lvl8pPr marL="2496632" indent="0" algn="ctr">
              <a:buNone/>
              <a:defRPr sz="1248"/>
            </a:lvl8pPr>
            <a:lvl9pPr marL="2853294" indent="0" algn="ctr">
              <a:buNone/>
              <a:defRPr sz="124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7631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43741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284831"/>
            <a:ext cx="1630740" cy="45337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946" y="284831"/>
            <a:ext cx="4797683" cy="45337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5458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248CB-62DD-4A9C-A3DE-88D5BD5A485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30147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1333755"/>
            <a:ext cx="6522958" cy="2225399"/>
          </a:xfrm>
        </p:spPr>
        <p:txBody>
          <a:bodyPr anchor="b"/>
          <a:lstStyle>
            <a:lvl1pPr>
              <a:defRPr sz="4681"/>
            </a:lvl1pPr>
          </a:lstStyle>
          <a:p>
            <a:r>
              <a:rPr lang="en-US"/>
              <a:t>Click to edit Master title style</a:t>
            </a:r>
            <a:endParaRPr lang="en-US" dirty="0"/>
          </a:p>
        </p:txBody>
      </p:sp>
      <p:sp>
        <p:nvSpPr>
          <p:cNvPr id="3" name="Text Placeholder 2"/>
          <p:cNvSpPr>
            <a:spLocks noGrp="1"/>
          </p:cNvSpPr>
          <p:nvPr>
            <p:ph type="body" idx="1"/>
          </p:nvPr>
        </p:nvSpPr>
        <p:spPr>
          <a:xfrm>
            <a:off x="516007" y="3580207"/>
            <a:ext cx="6522958" cy="1170285"/>
          </a:xfrm>
        </p:spPr>
        <p:txBody>
          <a:bodyPr/>
          <a:lstStyle>
            <a:lvl1pPr marL="0" indent="0">
              <a:buNone/>
              <a:defRPr sz="1872">
                <a:solidFill>
                  <a:schemeClr val="tx1"/>
                </a:solidFill>
              </a:defRPr>
            </a:lvl1pPr>
            <a:lvl2pPr marL="356662" indent="0">
              <a:buNone/>
              <a:defRPr sz="1560">
                <a:solidFill>
                  <a:schemeClr val="tx1">
                    <a:tint val="75000"/>
                  </a:schemeClr>
                </a:solidFill>
              </a:defRPr>
            </a:lvl2pPr>
            <a:lvl3pPr marL="713323" indent="0">
              <a:buNone/>
              <a:defRPr sz="1404">
                <a:solidFill>
                  <a:schemeClr val="tx1">
                    <a:tint val="75000"/>
                  </a:schemeClr>
                </a:solidFill>
              </a:defRPr>
            </a:lvl3pPr>
            <a:lvl4pPr marL="1069985" indent="0">
              <a:buNone/>
              <a:defRPr sz="1248">
                <a:solidFill>
                  <a:schemeClr val="tx1">
                    <a:tint val="75000"/>
                  </a:schemeClr>
                </a:solidFill>
              </a:defRPr>
            </a:lvl4pPr>
            <a:lvl5pPr marL="1426647" indent="0">
              <a:buNone/>
              <a:defRPr sz="1248">
                <a:solidFill>
                  <a:schemeClr val="tx1">
                    <a:tint val="75000"/>
                  </a:schemeClr>
                </a:solidFill>
              </a:defRPr>
            </a:lvl5pPr>
            <a:lvl6pPr marL="1783309" indent="0">
              <a:buNone/>
              <a:defRPr sz="1248">
                <a:solidFill>
                  <a:schemeClr val="tx1">
                    <a:tint val="75000"/>
                  </a:schemeClr>
                </a:solidFill>
              </a:defRPr>
            </a:lvl6pPr>
            <a:lvl7pPr marL="2139970" indent="0">
              <a:buNone/>
              <a:defRPr sz="1248">
                <a:solidFill>
                  <a:schemeClr val="tx1">
                    <a:tint val="75000"/>
                  </a:schemeClr>
                </a:solidFill>
              </a:defRPr>
            </a:lvl7pPr>
            <a:lvl8pPr marL="2496632" indent="0">
              <a:buNone/>
              <a:defRPr sz="1248">
                <a:solidFill>
                  <a:schemeClr val="tx1">
                    <a:tint val="75000"/>
                  </a:schemeClr>
                </a:solidFill>
              </a:defRPr>
            </a:lvl8pPr>
            <a:lvl9pPr marL="2853294" indent="0">
              <a:buNone/>
              <a:defRPr sz="12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248CB-62DD-4A9C-A3DE-88D5BD5A485B}"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9146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946" y="1424156"/>
            <a:ext cx="3214211" cy="3394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8693" y="1424156"/>
            <a:ext cx="3214211" cy="3394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D248CB-62DD-4A9C-A3DE-88D5BD5A485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315583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284832"/>
            <a:ext cx="6522958" cy="10340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932" y="1311463"/>
            <a:ext cx="3199440" cy="642728"/>
          </a:xfrm>
        </p:spPr>
        <p:txBody>
          <a:bodyPr anchor="b"/>
          <a:lstStyle>
            <a:lvl1pPr marL="0" indent="0">
              <a:buNone/>
              <a:defRPr sz="1872" b="1"/>
            </a:lvl1pPr>
            <a:lvl2pPr marL="356662" indent="0">
              <a:buNone/>
              <a:defRPr sz="1560" b="1"/>
            </a:lvl2pPr>
            <a:lvl3pPr marL="713323" indent="0">
              <a:buNone/>
              <a:defRPr sz="1404" b="1"/>
            </a:lvl3pPr>
            <a:lvl4pPr marL="1069985" indent="0">
              <a:buNone/>
              <a:defRPr sz="1248" b="1"/>
            </a:lvl4pPr>
            <a:lvl5pPr marL="1426647" indent="0">
              <a:buNone/>
              <a:defRPr sz="1248" b="1"/>
            </a:lvl5pPr>
            <a:lvl6pPr marL="1783309" indent="0">
              <a:buNone/>
              <a:defRPr sz="1248" b="1"/>
            </a:lvl6pPr>
            <a:lvl7pPr marL="2139970" indent="0">
              <a:buNone/>
              <a:defRPr sz="1248" b="1"/>
            </a:lvl7pPr>
            <a:lvl8pPr marL="2496632" indent="0">
              <a:buNone/>
              <a:defRPr sz="1248" b="1"/>
            </a:lvl8pPr>
            <a:lvl9pPr marL="2853294" indent="0">
              <a:buNone/>
              <a:defRPr sz="1248" b="1"/>
            </a:lvl9pPr>
          </a:lstStyle>
          <a:p>
            <a:pPr lvl="0"/>
            <a:r>
              <a:rPr lang="en-US"/>
              <a:t>Edit Master text styles</a:t>
            </a:r>
          </a:p>
        </p:txBody>
      </p:sp>
      <p:sp>
        <p:nvSpPr>
          <p:cNvPr id="4" name="Content Placeholder 3"/>
          <p:cNvSpPr>
            <a:spLocks noGrp="1"/>
          </p:cNvSpPr>
          <p:nvPr>
            <p:ph sz="half" idx="2"/>
          </p:nvPr>
        </p:nvSpPr>
        <p:spPr>
          <a:xfrm>
            <a:off x="520932" y="1954190"/>
            <a:ext cx="3199440" cy="2874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8693" y="1311463"/>
            <a:ext cx="3215196" cy="642728"/>
          </a:xfrm>
        </p:spPr>
        <p:txBody>
          <a:bodyPr anchor="b"/>
          <a:lstStyle>
            <a:lvl1pPr marL="0" indent="0">
              <a:buNone/>
              <a:defRPr sz="1872" b="1"/>
            </a:lvl1pPr>
            <a:lvl2pPr marL="356662" indent="0">
              <a:buNone/>
              <a:defRPr sz="1560" b="1"/>
            </a:lvl2pPr>
            <a:lvl3pPr marL="713323" indent="0">
              <a:buNone/>
              <a:defRPr sz="1404" b="1"/>
            </a:lvl3pPr>
            <a:lvl4pPr marL="1069985" indent="0">
              <a:buNone/>
              <a:defRPr sz="1248" b="1"/>
            </a:lvl4pPr>
            <a:lvl5pPr marL="1426647" indent="0">
              <a:buNone/>
              <a:defRPr sz="1248" b="1"/>
            </a:lvl5pPr>
            <a:lvl6pPr marL="1783309" indent="0">
              <a:buNone/>
              <a:defRPr sz="1248" b="1"/>
            </a:lvl6pPr>
            <a:lvl7pPr marL="2139970" indent="0">
              <a:buNone/>
              <a:defRPr sz="1248" b="1"/>
            </a:lvl7pPr>
            <a:lvl8pPr marL="2496632" indent="0">
              <a:buNone/>
              <a:defRPr sz="1248" b="1"/>
            </a:lvl8pPr>
            <a:lvl9pPr marL="2853294" indent="0">
              <a:buNone/>
              <a:defRPr sz="1248" b="1"/>
            </a:lvl9pPr>
          </a:lstStyle>
          <a:p>
            <a:pPr lvl="0"/>
            <a:r>
              <a:rPr lang="en-US"/>
              <a:t>Edit Master text styles</a:t>
            </a:r>
          </a:p>
        </p:txBody>
      </p:sp>
      <p:sp>
        <p:nvSpPr>
          <p:cNvPr id="6" name="Content Placeholder 5"/>
          <p:cNvSpPr>
            <a:spLocks noGrp="1"/>
          </p:cNvSpPr>
          <p:nvPr>
            <p:ph sz="quarter" idx="4"/>
          </p:nvPr>
        </p:nvSpPr>
        <p:spPr>
          <a:xfrm>
            <a:off x="3828693" y="1954190"/>
            <a:ext cx="3215196" cy="2874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D248CB-62DD-4A9C-A3DE-88D5BD5A485B}"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60433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248CB-62DD-4A9C-A3DE-88D5BD5A485B}"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163763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248CB-62DD-4A9C-A3DE-88D5BD5A485B}"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2560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356658"/>
            <a:ext cx="2439216" cy="1248304"/>
          </a:xfrm>
        </p:spPr>
        <p:txBody>
          <a:bodyPr anchor="b"/>
          <a:lstStyle>
            <a:lvl1pPr>
              <a:defRPr sz="2496"/>
            </a:lvl1pPr>
          </a:lstStyle>
          <a:p>
            <a:r>
              <a:rPr lang="en-US"/>
              <a:t>Click to edit Master title style</a:t>
            </a:r>
            <a:endParaRPr lang="en-US" dirty="0"/>
          </a:p>
        </p:txBody>
      </p:sp>
      <p:sp>
        <p:nvSpPr>
          <p:cNvPr id="3" name="Content Placeholder 2"/>
          <p:cNvSpPr>
            <a:spLocks noGrp="1"/>
          </p:cNvSpPr>
          <p:nvPr>
            <p:ph idx="1"/>
          </p:nvPr>
        </p:nvSpPr>
        <p:spPr>
          <a:xfrm>
            <a:off x="3215196" y="770284"/>
            <a:ext cx="3828693" cy="3801879"/>
          </a:xfrm>
        </p:spPr>
        <p:txBody>
          <a:bodyPr/>
          <a:lstStyle>
            <a:lvl1pPr>
              <a:defRPr sz="2496"/>
            </a:lvl1pPr>
            <a:lvl2pPr>
              <a:defRPr sz="2184"/>
            </a:lvl2pPr>
            <a:lvl3pPr>
              <a:defRPr sz="1872"/>
            </a:lvl3pPr>
            <a:lvl4pPr>
              <a:defRPr sz="1560"/>
            </a:lvl4pPr>
            <a:lvl5pPr>
              <a:defRPr sz="1560"/>
            </a:lvl5pPr>
            <a:lvl6pPr>
              <a:defRPr sz="1560"/>
            </a:lvl6pPr>
            <a:lvl7pPr>
              <a:defRPr sz="1560"/>
            </a:lvl7pPr>
            <a:lvl8pPr>
              <a:defRPr sz="1560"/>
            </a:lvl8pPr>
            <a:lvl9pPr>
              <a:defRPr sz="1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931" y="1604962"/>
            <a:ext cx="2439216" cy="2973392"/>
          </a:xfrm>
        </p:spPr>
        <p:txBody>
          <a:bodyPr/>
          <a:lstStyle>
            <a:lvl1pPr marL="0" indent="0">
              <a:buNone/>
              <a:defRPr sz="1248"/>
            </a:lvl1pPr>
            <a:lvl2pPr marL="356662" indent="0">
              <a:buNone/>
              <a:defRPr sz="1092"/>
            </a:lvl2pPr>
            <a:lvl3pPr marL="713323" indent="0">
              <a:buNone/>
              <a:defRPr sz="936"/>
            </a:lvl3pPr>
            <a:lvl4pPr marL="1069985" indent="0">
              <a:buNone/>
              <a:defRPr sz="780"/>
            </a:lvl4pPr>
            <a:lvl5pPr marL="1426647" indent="0">
              <a:buNone/>
              <a:defRPr sz="780"/>
            </a:lvl5pPr>
            <a:lvl6pPr marL="1783309" indent="0">
              <a:buNone/>
              <a:defRPr sz="780"/>
            </a:lvl6pPr>
            <a:lvl7pPr marL="2139970" indent="0">
              <a:buNone/>
              <a:defRPr sz="780"/>
            </a:lvl7pPr>
            <a:lvl8pPr marL="2496632" indent="0">
              <a:buNone/>
              <a:defRPr sz="780"/>
            </a:lvl8pPr>
            <a:lvl9pPr marL="2853294" indent="0">
              <a:buNone/>
              <a:defRPr sz="780"/>
            </a:lvl9pPr>
          </a:lstStyle>
          <a:p>
            <a:pPr lvl="0"/>
            <a:r>
              <a:rPr lang="en-US"/>
              <a:t>Edit Master text styles</a:t>
            </a:r>
          </a:p>
        </p:txBody>
      </p:sp>
      <p:sp>
        <p:nvSpPr>
          <p:cNvPr id="5" name="Date Placeholder 4"/>
          <p:cNvSpPr>
            <a:spLocks noGrp="1"/>
          </p:cNvSpPr>
          <p:nvPr>
            <p:ph type="dt" sz="half" idx="10"/>
          </p:nvPr>
        </p:nvSpPr>
        <p:spPr/>
        <p:txBody>
          <a:bodyPr/>
          <a:lstStyle/>
          <a:p>
            <a:fld id="{56D248CB-62DD-4A9C-A3DE-88D5BD5A485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407297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356658"/>
            <a:ext cx="2439216" cy="1248304"/>
          </a:xfrm>
        </p:spPr>
        <p:txBody>
          <a:bodyPr anchor="b"/>
          <a:lstStyle>
            <a:lvl1pPr>
              <a:defRPr sz="2496"/>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196" y="770284"/>
            <a:ext cx="3828693" cy="3801879"/>
          </a:xfrm>
        </p:spPr>
        <p:txBody>
          <a:bodyPr anchor="t"/>
          <a:lstStyle>
            <a:lvl1pPr marL="0" indent="0">
              <a:buNone/>
              <a:defRPr sz="2496"/>
            </a:lvl1pPr>
            <a:lvl2pPr marL="356662" indent="0">
              <a:buNone/>
              <a:defRPr sz="2184"/>
            </a:lvl2pPr>
            <a:lvl3pPr marL="713323" indent="0">
              <a:buNone/>
              <a:defRPr sz="1872"/>
            </a:lvl3pPr>
            <a:lvl4pPr marL="1069985" indent="0">
              <a:buNone/>
              <a:defRPr sz="1560"/>
            </a:lvl4pPr>
            <a:lvl5pPr marL="1426647" indent="0">
              <a:buNone/>
              <a:defRPr sz="1560"/>
            </a:lvl5pPr>
            <a:lvl6pPr marL="1783309" indent="0">
              <a:buNone/>
              <a:defRPr sz="1560"/>
            </a:lvl6pPr>
            <a:lvl7pPr marL="2139970" indent="0">
              <a:buNone/>
              <a:defRPr sz="1560"/>
            </a:lvl7pPr>
            <a:lvl8pPr marL="2496632" indent="0">
              <a:buNone/>
              <a:defRPr sz="1560"/>
            </a:lvl8pPr>
            <a:lvl9pPr marL="2853294" indent="0">
              <a:buNone/>
              <a:defRPr sz="1560"/>
            </a:lvl9pPr>
          </a:lstStyle>
          <a:p>
            <a:r>
              <a:rPr lang="en-US"/>
              <a:t>Click icon to add picture</a:t>
            </a:r>
            <a:endParaRPr lang="en-US" dirty="0"/>
          </a:p>
        </p:txBody>
      </p:sp>
      <p:sp>
        <p:nvSpPr>
          <p:cNvPr id="4" name="Text Placeholder 3"/>
          <p:cNvSpPr>
            <a:spLocks noGrp="1"/>
          </p:cNvSpPr>
          <p:nvPr>
            <p:ph type="body" sz="half" idx="2"/>
          </p:nvPr>
        </p:nvSpPr>
        <p:spPr>
          <a:xfrm>
            <a:off x="520931" y="1604962"/>
            <a:ext cx="2439216" cy="2973392"/>
          </a:xfrm>
        </p:spPr>
        <p:txBody>
          <a:bodyPr/>
          <a:lstStyle>
            <a:lvl1pPr marL="0" indent="0">
              <a:buNone/>
              <a:defRPr sz="1248"/>
            </a:lvl1pPr>
            <a:lvl2pPr marL="356662" indent="0">
              <a:buNone/>
              <a:defRPr sz="1092"/>
            </a:lvl2pPr>
            <a:lvl3pPr marL="713323" indent="0">
              <a:buNone/>
              <a:defRPr sz="936"/>
            </a:lvl3pPr>
            <a:lvl4pPr marL="1069985" indent="0">
              <a:buNone/>
              <a:defRPr sz="780"/>
            </a:lvl4pPr>
            <a:lvl5pPr marL="1426647" indent="0">
              <a:buNone/>
              <a:defRPr sz="780"/>
            </a:lvl5pPr>
            <a:lvl6pPr marL="1783309" indent="0">
              <a:buNone/>
              <a:defRPr sz="780"/>
            </a:lvl6pPr>
            <a:lvl7pPr marL="2139970" indent="0">
              <a:buNone/>
              <a:defRPr sz="780"/>
            </a:lvl7pPr>
            <a:lvl8pPr marL="2496632" indent="0">
              <a:buNone/>
              <a:defRPr sz="780"/>
            </a:lvl8pPr>
            <a:lvl9pPr marL="2853294" indent="0">
              <a:buNone/>
              <a:defRPr sz="780"/>
            </a:lvl9pPr>
          </a:lstStyle>
          <a:p>
            <a:pPr lvl="0"/>
            <a:r>
              <a:rPr lang="en-US"/>
              <a:t>Edit Master text styles</a:t>
            </a:r>
          </a:p>
        </p:txBody>
      </p:sp>
      <p:sp>
        <p:nvSpPr>
          <p:cNvPr id="5" name="Date Placeholder 4"/>
          <p:cNvSpPr>
            <a:spLocks noGrp="1"/>
          </p:cNvSpPr>
          <p:nvPr>
            <p:ph type="dt" sz="half" idx="10"/>
          </p:nvPr>
        </p:nvSpPr>
        <p:spPr/>
        <p:txBody>
          <a:bodyPr/>
          <a:lstStyle/>
          <a:p>
            <a:fld id="{56D248CB-62DD-4A9C-A3DE-88D5BD5A485B}"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B0159-02C3-41DA-8E7B-C17D79718C2B}" type="slidenum">
              <a:rPr lang="en-US" smtClean="0"/>
              <a:t>‹#›</a:t>
            </a:fld>
            <a:endParaRPr lang="en-US"/>
          </a:p>
        </p:txBody>
      </p:sp>
    </p:spTree>
    <p:extLst>
      <p:ext uri="{BB962C8B-B14F-4D97-AF65-F5344CB8AC3E}">
        <p14:creationId xmlns:p14="http://schemas.microsoft.com/office/powerpoint/2010/main" val="212185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284832"/>
            <a:ext cx="6522958" cy="10340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946" y="1424156"/>
            <a:ext cx="6522958" cy="33944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946" y="4958543"/>
            <a:ext cx="1701641" cy="284831"/>
          </a:xfrm>
          <a:prstGeom prst="rect">
            <a:avLst/>
          </a:prstGeom>
        </p:spPr>
        <p:txBody>
          <a:bodyPr vert="horz" lIns="91440" tIns="45720" rIns="91440" bIns="45720" rtlCol="0" anchor="ctr"/>
          <a:lstStyle>
            <a:lvl1pPr algn="l">
              <a:defRPr sz="936">
                <a:solidFill>
                  <a:schemeClr val="tx1">
                    <a:tint val="75000"/>
                  </a:schemeClr>
                </a:solidFill>
              </a:defRPr>
            </a:lvl1pPr>
          </a:lstStyle>
          <a:p>
            <a:fld id="{56D248CB-62DD-4A9C-A3DE-88D5BD5A485B}" type="datetimeFigureOut">
              <a:rPr lang="en-US" smtClean="0"/>
              <a:t>4/13/2021</a:t>
            </a:fld>
            <a:endParaRPr lang="en-US"/>
          </a:p>
        </p:txBody>
      </p:sp>
      <p:sp>
        <p:nvSpPr>
          <p:cNvPr id="5" name="Footer Placeholder 4"/>
          <p:cNvSpPr>
            <a:spLocks noGrp="1"/>
          </p:cNvSpPr>
          <p:nvPr>
            <p:ph type="ftr" sz="quarter" idx="3"/>
          </p:nvPr>
        </p:nvSpPr>
        <p:spPr>
          <a:xfrm>
            <a:off x="2505194" y="4958543"/>
            <a:ext cx="2552462" cy="284831"/>
          </a:xfrm>
          <a:prstGeom prst="rect">
            <a:avLst/>
          </a:prstGeom>
        </p:spPr>
        <p:txBody>
          <a:bodyPr vert="horz" lIns="91440" tIns="45720" rIns="91440" bIns="45720" rtlCol="0" anchor="ctr"/>
          <a:lstStyle>
            <a:lvl1pPr algn="ctr">
              <a:defRPr sz="9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4958543"/>
            <a:ext cx="1701641" cy="284831"/>
          </a:xfrm>
          <a:prstGeom prst="rect">
            <a:avLst/>
          </a:prstGeom>
        </p:spPr>
        <p:txBody>
          <a:bodyPr vert="horz" lIns="91440" tIns="45720" rIns="91440" bIns="45720" rtlCol="0" anchor="ctr"/>
          <a:lstStyle>
            <a:lvl1pPr algn="r">
              <a:defRPr sz="936">
                <a:solidFill>
                  <a:schemeClr val="tx1">
                    <a:tint val="75000"/>
                  </a:schemeClr>
                </a:solidFill>
              </a:defRPr>
            </a:lvl1pPr>
          </a:lstStyle>
          <a:p>
            <a:fld id="{F89B0159-02C3-41DA-8E7B-C17D79718C2B}" type="slidenum">
              <a:rPr lang="en-US" smtClean="0"/>
              <a:t>‹#›</a:t>
            </a:fld>
            <a:endParaRPr lang="en-US"/>
          </a:p>
        </p:txBody>
      </p:sp>
    </p:spTree>
    <p:extLst>
      <p:ext uri="{BB962C8B-B14F-4D97-AF65-F5344CB8AC3E}">
        <p14:creationId xmlns:p14="http://schemas.microsoft.com/office/powerpoint/2010/main" val="835784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13323" rtl="0" eaLnBrk="1" latinLnBrk="0" hangingPunct="1">
        <a:lnSpc>
          <a:spcPct val="90000"/>
        </a:lnSpc>
        <a:spcBef>
          <a:spcPct val="0"/>
        </a:spcBef>
        <a:buNone/>
        <a:defRPr sz="3432" kern="1200">
          <a:solidFill>
            <a:schemeClr val="tx1"/>
          </a:solidFill>
          <a:latin typeface="+mj-lt"/>
          <a:ea typeface="+mj-ea"/>
          <a:cs typeface="+mj-cs"/>
        </a:defRPr>
      </a:lvl1pPr>
    </p:titleStyle>
    <p:bodyStyle>
      <a:lvl1pPr marL="178331" indent="-178331" algn="l" defTabSz="713323" rtl="0" eaLnBrk="1" latinLnBrk="0" hangingPunct="1">
        <a:lnSpc>
          <a:spcPct val="90000"/>
        </a:lnSpc>
        <a:spcBef>
          <a:spcPts val="780"/>
        </a:spcBef>
        <a:buFont typeface="Arial" panose="020B0604020202020204" pitchFamily="34" charset="0"/>
        <a:buChar char="•"/>
        <a:defRPr sz="2184" kern="1200">
          <a:solidFill>
            <a:schemeClr val="tx1"/>
          </a:solidFill>
          <a:latin typeface="+mn-lt"/>
          <a:ea typeface="+mn-ea"/>
          <a:cs typeface="+mn-cs"/>
        </a:defRPr>
      </a:lvl1pPr>
      <a:lvl2pPr marL="534993" indent="-178331" algn="l" defTabSz="713323" rtl="0" eaLnBrk="1" latinLnBrk="0" hangingPunct="1">
        <a:lnSpc>
          <a:spcPct val="90000"/>
        </a:lnSpc>
        <a:spcBef>
          <a:spcPts val="390"/>
        </a:spcBef>
        <a:buFont typeface="Arial" panose="020B0604020202020204" pitchFamily="34" charset="0"/>
        <a:buChar char="•"/>
        <a:defRPr sz="1872" kern="1200">
          <a:solidFill>
            <a:schemeClr val="tx1"/>
          </a:solidFill>
          <a:latin typeface="+mn-lt"/>
          <a:ea typeface="+mn-ea"/>
          <a:cs typeface="+mn-cs"/>
        </a:defRPr>
      </a:lvl2pPr>
      <a:lvl3pPr marL="891654" indent="-178331" algn="l" defTabSz="713323" rtl="0" eaLnBrk="1" latinLnBrk="0" hangingPunct="1">
        <a:lnSpc>
          <a:spcPct val="90000"/>
        </a:lnSpc>
        <a:spcBef>
          <a:spcPts val="390"/>
        </a:spcBef>
        <a:buFont typeface="Arial" panose="020B0604020202020204" pitchFamily="34" charset="0"/>
        <a:buChar char="•"/>
        <a:defRPr sz="1560" kern="1200">
          <a:solidFill>
            <a:schemeClr val="tx1"/>
          </a:solidFill>
          <a:latin typeface="+mn-lt"/>
          <a:ea typeface="+mn-ea"/>
          <a:cs typeface="+mn-cs"/>
        </a:defRPr>
      </a:lvl3pPr>
      <a:lvl4pPr marL="1248316"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4pPr>
      <a:lvl5pPr marL="1604978"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5pPr>
      <a:lvl6pPr marL="1961639"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6pPr>
      <a:lvl7pPr marL="2318301"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7pPr>
      <a:lvl8pPr marL="2674963"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8pPr>
      <a:lvl9pPr marL="3031625" indent="-178331" algn="l" defTabSz="713323"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9pPr>
    </p:bodyStyle>
    <p:otherStyle>
      <a:defPPr>
        <a:defRPr lang="en-US"/>
      </a:defPPr>
      <a:lvl1pPr marL="0" algn="l" defTabSz="713323" rtl="0" eaLnBrk="1" latinLnBrk="0" hangingPunct="1">
        <a:defRPr sz="1404" kern="1200">
          <a:solidFill>
            <a:schemeClr val="tx1"/>
          </a:solidFill>
          <a:latin typeface="+mn-lt"/>
          <a:ea typeface="+mn-ea"/>
          <a:cs typeface="+mn-cs"/>
        </a:defRPr>
      </a:lvl1pPr>
      <a:lvl2pPr marL="356662" algn="l" defTabSz="713323" rtl="0" eaLnBrk="1" latinLnBrk="0" hangingPunct="1">
        <a:defRPr sz="1404" kern="1200">
          <a:solidFill>
            <a:schemeClr val="tx1"/>
          </a:solidFill>
          <a:latin typeface="+mn-lt"/>
          <a:ea typeface="+mn-ea"/>
          <a:cs typeface="+mn-cs"/>
        </a:defRPr>
      </a:lvl2pPr>
      <a:lvl3pPr marL="713323" algn="l" defTabSz="713323" rtl="0" eaLnBrk="1" latinLnBrk="0" hangingPunct="1">
        <a:defRPr sz="1404" kern="1200">
          <a:solidFill>
            <a:schemeClr val="tx1"/>
          </a:solidFill>
          <a:latin typeface="+mn-lt"/>
          <a:ea typeface="+mn-ea"/>
          <a:cs typeface="+mn-cs"/>
        </a:defRPr>
      </a:lvl3pPr>
      <a:lvl4pPr marL="1069985" algn="l" defTabSz="713323" rtl="0" eaLnBrk="1" latinLnBrk="0" hangingPunct="1">
        <a:defRPr sz="1404" kern="1200">
          <a:solidFill>
            <a:schemeClr val="tx1"/>
          </a:solidFill>
          <a:latin typeface="+mn-lt"/>
          <a:ea typeface="+mn-ea"/>
          <a:cs typeface="+mn-cs"/>
        </a:defRPr>
      </a:lvl4pPr>
      <a:lvl5pPr marL="1426647" algn="l" defTabSz="713323" rtl="0" eaLnBrk="1" latinLnBrk="0" hangingPunct="1">
        <a:defRPr sz="1404" kern="1200">
          <a:solidFill>
            <a:schemeClr val="tx1"/>
          </a:solidFill>
          <a:latin typeface="+mn-lt"/>
          <a:ea typeface="+mn-ea"/>
          <a:cs typeface="+mn-cs"/>
        </a:defRPr>
      </a:lvl5pPr>
      <a:lvl6pPr marL="1783309" algn="l" defTabSz="713323" rtl="0" eaLnBrk="1" latinLnBrk="0" hangingPunct="1">
        <a:defRPr sz="1404" kern="1200">
          <a:solidFill>
            <a:schemeClr val="tx1"/>
          </a:solidFill>
          <a:latin typeface="+mn-lt"/>
          <a:ea typeface="+mn-ea"/>
          <a:cs typeface="+mn-cs"/>
        </a:defRPr>
      </a:lvl6pPr>
      <a:lvl7pPr marL="2139970" algn="l" defTabSz="713323" rtl="0" eaLnBrk="1" latinLnBrk="0" hangingPunct="1">
        <a:defRPr sz="1404" kern="1200">
          <a:solidFill>
            <a:schemeClr val="tx1"/>
          </a:solidFill>
          <a:latin typeface="+mn-lt"/>
          <a:ea typeface="+mn-ea"/>
          <a:cs typeface="+mn-cs"/>
        </a:defRPr>
      </a:lvl7pPr>
      <a:lvl8pPr marL="2496632" algn="l" defTabSz="713323" rtl="0" eaLnBrk="1" latinLnBrk="0" hangingPunct="1">
        <a:defRPr sz="1404" kern="1200">
          <a:solidFill>
            <a:schemeClr val="tx1"/>
          </a:solidFill>
          <a:latin typeface="+mn-lt"/>
          <a:ea typeface="+mn-ea"/>
          <a:cs typeface="+mn-cs"/>
        </a:defRPr>
      </a:lvl8pPr>
      <a:lvl9pPr marL="2853294" algn="l" defTabSz="713323" rtl="0" eaLnBrk="1" latinLnBrk="0" hangingPunct="1">
        <a:defRPr sz="1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tekno-clas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Tree>
    <p:extLst>
      <p:ext uri="{BB962C8B-B14F-4D97-AF65-F5344CB8AC3E}">
        <p14:creationId xmlns:p14="http://schemas.microsoft.com/office/powerpoint/2010/main" val="23903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1"/>
            <a:ext cx="7562850" cy="5348572"/>
          </a:xfrm>
          <a:prstGeom prst="rect">
            <a:avLst/>
          </a:prstGeom>
        </p:spPr>
      </p:pic>
      <p:sp>
        <p:nvSpPr>
          <p:cNvPr id="4" name="Rectangle 3"/>
          <p:cNvSpPr/>
          <p:nvPr/>
        </p:nvSpPr>
        <p:spPr>
          <a:xfrm>
            <a:off x="5107230" y="718622"/>
            <a:ext cx="1813317"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المنطقة الجغرافية:</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5" name="Rectangle 4"/>
          <p:cNvSpPr/>
          <p:nvPr/>
        </p:nvSpPr>
        <p:spPr>
          <a:xfrm>
            <a:off x="4264884" y="1095872"/>
            <a:ext cx="2655663" cy="307777"/>
          </a:xfrm>
          <a:prstGeom prst="rect">
            <a:avLst/>
          </a:prstGeom>
        </p:spPr>
        <p:txBody>
          <a:bodyPr wrap="none">
            <a:spAutoFit/>
          </a:bodyPr>
          <a:lstStyle/>
          <a:p>
            <a:r>
              <a:rPr lang="ar-SY" sz="1400" dirty="0">
                <a:solidFill>
                  <a:srgbClr val="ACACAC"/>
                </a:solidFill>
                <a:latin typeface="Hacen Casablanca Light" panose="02000000000000000000" pitchFamily="2" charset="-78"/>
                <a:cs typeface="Hacen Casablanca Light" panose="02000000000000000000" pitchFamily="2" charset="-78"/>
              </a:rPr>
              <a:t> عملاء في:</a:t>
            </a:r>
            <a:r>
              <a:rPr lang="en-US" sz="1400" dirty="0" err="1">
                <a:solidFill>
                  <a:srgbClr val="ACACAC"/>
                </a:solidFill>
                <a:latin typeface="Hacen Casablanca Light" panose="02000000000000000000" pitchFamily="2" charset="-78"/>
                <a:cs typeface="Hacen Casablanca Light" panose="02000000000000000000" pitchFamily="2" charset="-78"/>
              </a:rPr>
              <a:t>TeknoClass</a:t>
            </a:r>
            <a:r>
              <a:rPr lang="en-US" sz="1400" dirty="0">
                <a:solidFill>
                  <a:srgbClr val="ACACAC"/>
                </a:solidFill>
                <a:latin typeface="Hacen Casablanca Light" panose="02000000000000000000" pitchFamily="2" charset="-78"/>
                <a:cs typeface="Hacen Casablanca Light" panose="02000000000000000000" pitchFamily="2" charset="-78"/>
              </a:rPr>
              <a:t> </a:t>
            </a:r>
            <a:r>
              <a:rPr lang="ar-SY" sz="1400" dirty="0">
                <a:solidFill>
                  <a:srgbClr val="ACACAC"/>
                </a:solidFill>
                <a:latin typeface="Hacen Casablanca Light" panose="02000000000000000000" pitchFamily="2" charset="-78"/>
                <a:cs typeface="Hacen Casablanca Light" panose="02000000000000000000" pitchFamily="2" charset="-78"/>
              </a:rPr>
              <a:t>تستهدف شركة</a:t>
            </a:r>
            <a:endParaRPr lang="en-US" sz="1400" dirty="0">
              <a:solidFill>
                <a:srgbClr val="ACACAC"/>
              </a:solidFill>
              <a:latin typeface="Hacen Casablanca Light" panose="02000000000000000000" pitchFamily="2" charset="-78"/>
              <a:cs typeface="Hacen Casablanca Light" panose="02000000000000000000" pitchFamily="2" charset="-78"/>
            </a:endParaRPr>
          </a:p>
        </p:txBody>
      </p:sp>
    </p:spTree>
    <p:extLst>
      <p:ext uri="{BB962C8B-B14F-4D97-AF65-F5344CB8AC3E}">
        <p14:creationId xmlns:p14="http://schemas.microsoft.com/office/powerpoint/2010/main" val="810619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5159741" y="2964738"/>
            <a:ext cx="1107996" cy="338554"/>
          </a:xfrm>
          <a:prstGeom prst="rect">
            <a:avLst/>
          </a:prstGeom>
        </p:spPr>
        <p:txBody>
          <a:bodyPr wrap="none">
            <a:spAutoFit/>
          </a:bodyPr>
          <a:lstStyle/>
          <a:p>
            <a:r>
              <a:rPr lang="ar-SY" sz="1600" dirty="0">
                <a:solidFill>
                  <a:schemeClr val="bg1"/>
                </a:solidFill>
                <a:latin typeface="Hacen Casablanca Light" panose="02000000000000000000" pitchFamily="2" charset="-78"/>
                <a:cs typeface="Hacen Casablanca Light" panose="02000000000000000000" pitchFamily="2" charset="-78"/>
              </a:rPr>
              <a:t>للتواصل معنا:</a:t>
            </a:r>
            <a:endParaRPr lang="en-US" sz="1600" dirty="0">
              <a:solidFill>
                <a:schemeClr val="bg1"/>
              </a:solidFill>
              <a:latin typeface="Hacen Casablanca Light" panose="02000000000000000000" pitchFamily="2" charset="-78"/>
              <a:cs typeface="Hacen Casablanca Light" panose="02000000000000000000" pitchFamily="2" charset="-78"/>
            </a:endParaRPr>
          </a:p>
        </p:txBody>
      </p:sp>
      <p:grpSp>
        <p:nvGrpSpPr>
          <p:cNvPr id="9" name="Group 8"/>
          <p:cNvGrpSpPr/>
          <p:nvPr/>
        </p:nvGrpSpPr>
        <p:grpSpPr>
          <a:xfrm>
            <a:off x="1368841" y="3346836"/>
            <a:ext cx="4825167" cy="307777"/>
            <a:chOff x="1382486" y="3335950"/>
            <a:chExt cx="4825167" cy="307777"/>
          </a:xfrm>
        </p:grpSpPr>
        <p:sp>
          <p:nvSpPr>
            <p:cNvPr id="8" name="Rectangle 7"/>
            <p:cNvSpPr/>
            <p:nvPr/>
          </p:nvSpPr>
          <p:spPr>
            <a:xfrm>
              <a:off x="1382486" y="3335950"/>
              <a:ext cx="4825167" cy="267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31597" y="3335950"/>
              <a:ext cx="2146742" cy="307777"/>
            </a:xfrm>
            <a:prstGeom prst="rect">
              <a:avLst/>
            </a:prstGeom>
          </p:spPr>
          <p:txBody>
            <a:bodyPr wrap="none">
              <a:spAutoFit/>
            </a:bodyPr>
            <a:lstStyle/>
            <a:p>
              <a:r>
                <a:rPr lang="ar-SY" sz="1400" dirty="0">
                  <a:solidFill>
                    <a:srgbClr val="41A9D1"/>
                  </a:solidFill>
                  <a:latin typeface="Hacen Casablanca Light" panose="02000000000000000000" pitchFamily="2" charset="-78"/>
                  <a:cs typeface="Hacen Casablanca Light" panose="02000000000000000000" pitchFamily="2" charset="-78"/>
                </a:rPr>
                <a:t>تركيــا، اسطنبــول، باشــاك شهيــر</a:t>
              </a:r>
              <a:endParaRPr lang="en-US" sz="1400" dirty="0">
                <a:solidFill>
                  <a:srgbClr val="41A9D1"/>
                </a:solidFill>
                <a:latin typeface="Hacen Casablanca Light" panose="02000000000000000000" pitchFamily="2" charset="-78"/>
                <a:cs typeface="Hacen Casablanca Light" panose="02000000000000000000" pitchFamily="2" charset="-78"/>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841" y="3770451"/>
            <a:ext cx="4825167" cy="1110428"/>
          </a:xfrm>
          <a:prstGeom prst="rect">
            <a:avLst/>
          </a:prstGeom>
        </p:spPr>
      </p:pic>
    </p:spTree>
    <p:extLst>
      <p:ext uri="{BB962C8B-B14F-4D97-AF65-F5344CB8AC3E}">
        <p14:creationId xmlns:p14="http://schemas.microsoft.com/office/powerpoint/2010/main" val="901408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4549311" y="2071417"/>
            <a:ext cx="2024913" cy="400110"/>
          </a:xfrm>
          <a:prstGeom prst="rect">
            <a:avLst/>
          </a:prstGeom>
        </p:spPr>
        <p:txBody>
          <a:bodyPr wrap="none">
            <a:spAutoFit/>
          </a:bodyPr>
          <a:lstStyle/>
          <a:p>
            <a:r>
              <a:rPr lang="ar-SY" sz="2000" dirty="0">
                <a:solidFill>
                  <a:srgbClr val="FCC52D"/>
                </a:solidFill>
                <a:latin typeface="Hacen Casablanca Light" panose="02000000000000000000" pitchFamily="2" charset="-78"/>
                <a:cs typeface="Hacen Casablanca Light" panose="02000000000000000000" pitchFamily="2" charset="-78"/>
              </a:rPr>
              <a:t>أبعـاد تعليميـة جديـدة</a:t>
            </a:r>
            <a:endParaRPr lang="en-US" sz="2000" dirty="0">
              <a:solidFill>
                <a:srgbClr val="FCC52D"/>
              </a:solidFill>
              <a:latin typeface="Hacen Casablanca Light" panose="02000000000000000000" pitchFamily="2" charset="-78"/>
              <a:cs typeface="Hacen Casablanca Light" panose="02000000000000000000" pitchFamily="2" charset="-78"/>
            </a:endParaRPr>
          </a:p>
        </p:txBody>
      </p:sp>
      <p:sp>
        <p:nvSpPr>
          <p:cNvPr id="8" name="Rectangle 7"/>
          <p:cNvSpPr/>
          <p:nvPr/>
        </p:nvSpPr>
        <p:spPr>
          <a:xfrm>
            <a:off x="4100022" y="1399280"/>
            <a:ext cx="2923493" cy="646331"/>
          </a:xfrm>
          <a:prstGeom prst="rect">
            <a:avLst/>
          </a:prstGeom>
        </p:spPr>
        <p:txBody>
          <a:bodyPr wrap="square">
            <a:spAutoFit/>
          </a:bodyPr>
          <a:lstStyle/>
          <a:p>
            <a:pPr algn="ctr"/>
            <a:r>
              <a:rPr lang="en-US" sz="3600" dirty="0" err="1">
                <a:solidFill>
                  <a:schemeClr val="bg2">
                    <a:lumMod val="25000"/>
                  </a:schemeClr>
                </a:solidFill>
                <a:latin typeface="Arial Rounded MT Bold" panose="020F0704030504030204" pitchFamily="34" charset="0"/>
                <a:cs typeface="Hacen Casablanca Light" panose="02000000000000000000" pitchFamily="2" charset="-78"/>
              </a:rPr>
              <a:t>TeknoClass</a:t>
            </a:r>
            <a:endParaRPr lang="en-US" sz="3600" dirty="0">
              <a:solidFill>
                <a:schemeClr val="bg2">
                  <a:lumMod val="25000"/>
                </a:schemeClr>
              </a:solidFill>
              <a:latin typeface="Arial Rounded MT Bold" panose="020F0704030504030204" pitchFamily="34" charset="0"/>
              <a:cs typeface="Hacen Casablanca Light" panose="02000000000000000000" pitchFamily="2" charset="-78"/>
            </a:endParaRPr>
          </a:p>
        </p:txBody>
      </p:sp>
      <p:pic>
        <p:nvPicPr>
          <p:cNvPr id="4" name="Picture 3" descr="Logo&#10;&#10;Description automatically generated">
            <a:extLst>
              <a:ext uri="{FF2B5EF4-FFF2-40B4-BE49-F238E27FC236}">
                <a16:creationId xmlns:a16="http://schemas.microsoft.com/office/drawing/2014/main" id="{D99D0B02-855B-49A3-BDAB-F3AE951E2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764" y="2878348"/>
            <a:ext cx="1786466" cy="1877207"/>
          </a:xfrm>
          <a:prstGeom prst="rect">
            <a:avLst/>
          </a:prstGeom>
        </p:spPr>
      </p:pic>
      <p:sp>
        <p:nvSpPr>
          <p:cNvPr id="15" name="Rectangle 14">
            <a:hlinkClick r:id="rId4"/>
            <a:extLst>
              <a:ext uri="{FF2B5EF4-FFF2-40B4-BE49-F238E27FC236}">
                <a16:creationId xmlns:a16="http://schemas.microsoft.com/office/drawing/2014/main" id="{9D6E2A56-1C7C-4607-8984-1B6E01B3FFBA}"/>
              </a:ext>
            </a:extLst>
          </p:cNvPr>
          <p:cNvSpPr/>
          <p:nvPr/>
        </p:nvSpPr>
        <p:spPr>
          <a:xfrm>
            <a:off x="207768" y="4913952"/>
            <a:ext cx="2312406" cy="307777"/>
          </a:xfrm>
          <a:prstGeom prst="rect">
            <a:avLst/>
          </a:prstGeom>
        </p:spPr>
        <p:txBody>
          <a:bodyPr wrap="square">
            <a:spAutoFit/>
          </a:bodyPr>
          <a:lstStyle/>
          <a:p>
            <a:r>
              <a:rPr lang="en-US" sz="1400" dirty="0">
                <a:solidFill>
                  <a:srgbClr val="FCC52D"/>
                </a:solidFill>
                <a:latin typeface="Hacen Casablanca Light" panose="02000000000000000000" pitchFamily="2" charset="-78"/>
                <a:cs typeface="Hacen Casablanca Light" panose="02000000000000000000" pitchFamily="2" charset="-78"/>
                <a:hlinkClick r:id="rId4"/>
              </a:rPr>
              <a:t>https://tekno-class.com</a:t>
            </a:r>
            <a:r>
              <a:rPr lang="en-US" sz="1400" dirty="0">
                <a:solidFill>
                  <a:srgbClr val="FCC52D"/>
                </a:solidFill>
                <a:latin typeface="Hacen Casablanca Light" panose="02000000000000000000" pitchFamily="2" charset="-78"/>
                <a:cs typeface="Hacen Casablanca Light" panose="02000000000000000000" pitchFamily="2" charset="-78"/>
              </a:rPr>
              <a:t>                                            </a:t>
            </a:r>
          </a:p>
        </p:txBody>
      </p:sp>
      <p:sp>
        <p:nvSpPr>
          <p:cNvPr id="16" name="Rectangle 15">
            <a:hlinkClick r:id="rId4"/>
            <a:extLst>
              <a:ext uri="{FF2B5EF4-FFF2-40B4-BE49-F238E27FC236}">
                <a16:creationId xmlns:a16="http://schemas.microsoft.com/office/drawing/2014/main" id="{8CEAA4A4-F2D7-4ACD-B9E3-C4319ED8A114}"/>
              </a:ext>
            </a:extLst>
          </p:cNvPr>
          <p:cNvSpPr/>
          <p:nvPr/>
        </p:nvSpPr>
        <p:spPr>
          <a:xfrm>
            <a:off x="5420501" y="4913952"/>
            <a:ext cx="2312406" cy="307777"/>
          </a:xfrm>
          <a:prstGeom prst="rect">
            <a:avLst/>
          </a:prstGeom>
        </p:spPr>
        <p:txBody>
          <a:bodyPr wrap="square">
            <a:spAutoFit/>
          </a:bodyPr>
          <a:lstStyle/>
          <a:p>
            <a:r>
              <a:rPr lang="en-US" sz="1400" dirty="0">
                <a:solidFill>
                  <a:schemeClr val="accent5"/>
                </a:solidFill>
                <a:latin typeface="Hacen Casablanca Light" panose="02000000000000000000" pitchFamily="2" charset="-78"/>
                <a:cs typeface="Hacen Casablanca Light" panose="02000000000000000000" pitchFamily="2" charset="-78"/>
              </a:rPr>
              <a:t>info@tekno-class.com</a:t>
            </a:r>
          </a:p>
        </p:txBody>
      </p:sp>
      <p:sp>
        <p:nvSpPr>
          <p:cNvPr id="17" name="Rectangle 16">
            <a:hlinkClick r:id="rId4"/>
            <a:extLst>
              <a:ext uri="{FF2B5EF4-FFF2-40B4-BE49-F238E27FC236}">
                <a16:creationId xmlns:a16="http://schemas.microsoft.com/office/drawing/2014/main" id="{9B3D20C4-4240-4EF3-9D06-19988A418A8E}"/>
              </a:ext>
            </a:extLst>
          </p:cNvPr>
          <p:cNvSpPr/>
          <p:nvPr/>
        </p:nvSpPr>
        <p:spPr>
          <a:xfrm>
            <a:off x="2780682" y="4913952"/>
            <a:ext cx="2312406" cy="307777"/>
          </a:xfrm>
          <a:prstGeom prst="rect">
            <a:avLst/>
          </a:prstGeom>
        </p:spPr>
        <p:txBody>
          <a:bodyPr wrap="square">
            <a:spAutoFit/>
          </a:bodyPr>
          <a:lstStyle/>
          <a:p>
            <a:pPr algn="ctr"/>
            <a:r>
              <a:rPr lang="en-US" sz="1400" dirty="0">
                <a:solidFill>
                  <a:schemeClr val="accent5"/>
                </a:solidFill>
                <a:latin typeface="Hacen Casablanca Light" panose="02000000000000000000" pitchFamily="2" charset="-78"/>
                <a:cs typeface="Hacen Casablanca Light" panose="02000000000000000000" pitchFamily="2" charset="-78"/>
              </a:rPr>
              <a:t>+905393434479</a:t>
            </a:r>
          </a:p>
        </p:txBody>
      </p:sp>
    </p:spTree>
    <p:extLst>
      <p:ext uri="{BB962C8B-B14F-4D97-AF65-F5344CB8AC3E}">
        <p14:creationId xmlns:p14="http://schemas.microsoft.com/office/powerpoint/2010/main" val="2702379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5840098" y="871022"/>
            <a:ext cx="1273105" cy="400110"/>
          </a:xfrm>
          <a:prstGeom prst="rect">
            <a:avLst/>
          </a:prstGeom>
        </p:spPr>
        <p:txBody>
          <a:bodyPr wrap="none">
            <a:spAutoFit/>
          </a:bodyPr>
          <a:lstStyle/>
          <a:p>
            <a:r>
              <a:rPr lang="en-US" sz="2000" dirty="0">
                <a:solidFill>
                  <a:srgbClr val="6ECAF4"/>
                </a:solidFill>
                <a:latin typeface="Hacen Casablanca Light" panose="02000000000000000000" pitchFamily="2" charset="-78"/>
                <a:cs typeface="Hacen Casablanca Light" panose="02000000000000000000" pitchFamily="2" charset="-78"/>
              </a:rPr>
              <a:t>:</a:t>
            </a:r>
            <a:r>
              <a:rPr lang="ar-SY" sz="2000" dirty="0">
                <a:solidFill>
                  <a:srgbClr val="6ECAF4"/>
                </a:solidFill>
                <a:latin typeface="Hacen Casablanca Light" panose="02000000000000000000" pitchFamily="2" charset="-78"/>
                <a:cs typeface="Hacen Casablanca Light" panose="02000000000000000000" pitchFamily="2" charset="-78"/>
              </a:rPr>
              <a:t>فريق العمل</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10" name="Rectangle 9"/>
          <p:cNvSpPr/>
          <p:nvPr/>
        </p:nvSpPr>
        <p:spPr>
          <a:xfrm>
            <a:off x="3250173" y="2025391"/>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استشاريين في مجال التعليم</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1" name="Rectangle 10"/>
          <p:cNvSpPr/>
          <p:nvPr/>
        </p:nvSpPr>
        <p:spPr>
          <a:xfrm>
            <a:off x="3250173" y="3344907"/>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مختصين في مجال تصميم المحتوى التعليمي</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2" name="Rectangle 11"/>
          <p:cNvSpPr/>
          <p:nvPr/>
        </p:nvSpPr>
        <p:spPr>
          <a:xfrm>
            <a:off x="3250173" y="2355270"/>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خبراء في مجال تقنيات التعليم</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3" name="Rectangle 12"/>
          <p:cNvSpPr/>
          <p:nvPr/>
        </p:nvSpPr>
        <p:spPr>
          <a:xfrm>
            <a:off x="3250173" y="2685149"/>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خبراء برمجة وتطوير</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4" name="Rectangle 13"/>
          <p:cNvSpPr/>
          <p:nvPr/>
        </p:nvSpPr>
        <p:spPr>
          <a:xfrm>
            <a:off x="3250173" y="3015028"/>
            <a:ext cx="3586480" cy="323165"/>
          </a:xfrm>
          <a:prstGeom prst="rect">
            <a:avLst/>
          </a:prstGeom>
        </p:spPr>
        <p:txBody>
          <a:bodyPr wrap="square">
            <a:spAutoFit/>
          </a:bodyPr>
          <a:lstStyle/>
          <a:p>
            <a:pPr marL="285750" indent="-285750" algn="r" rtl="1">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مصممي غرافيك وفيديو</a:t>
            </a:r>
            <a:r>
              <a:rPr lang="en-US" sz="1500" dirty="0">
                <a:solidFill>
                  <a:srgbClr val="9F9F9F"/>
                </a:solidFill>
                <a:latin typeface="Hacen Casablanca Light" panose="02000000000000000000" pitchFamily="2" charset="-78"/>
                <a:cs typeface="Hacen Casablanca Light" panose="02000000000000000000" pitchFamily="2" charset="-78"/>
              </a:rPr>
              <a:t>.</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grpSp>
        <p:nvGrpSpPr>
          <p:cNvPr id="16" name="Group 15"/>
          <p:cNvGrpSpPr/>
          <p:nvPr/>
        </p:nvGrpSpPr>
        <p:grpSpPr>
          <a:xfrm>
            <a:off x="2997200" y="1206663"/>
            <a:ext cx="4092427" cy="784830"/>
            <a:chOff x="2997200" y="1206663"/>
            <a:chExt cx="4092427" cy="784830"/>
          </a:xfrm>
        </p:grpSpPr>
        <p:grpSp>
          <p:nvGrpSpPr>
            <p:cNvPr id="3" name="Group 2"/>
            <p:cNvGrpSpPr/>
            <p:nvPr/>
          </p:nvGrpSpPr>
          <p:grpSpPr>
            <a:xfrm>
              <a:off x="2997200" y="1206663"/>
              <a:ext cx="4092427" cy="784830"/>
              <a:chOff x="2997200" y="1206663"/>
              <a:chExt cx="4092427" cy="784830"/>
            </a:xfrm>
          </p:grpSpPr>
          <p:sp>
            <p:nvSpPr>
              <p:cNvPr id="7" name="Rectangle 6"/>
              <p:cNvSpPr/>
              <p:nvPr/>
            </p:nvSpPr>
            <p:spPr>
              <a:xfrm>
                <a:off x="2997200" y="1206663"/>
                <a:ext cx="4092427" cy="784830"/>
              </a:xfrm>
              <a:prstGeom prst="rect">
                <a:avLst/>
              </a:prstGeom>
            </p:spPr>
            <p:txBody>
              <a:bodyPr wrap="square">
                <a:spAutoFit/>
              </a:bodyPr>
              <a:lstStyle/>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تضم شركة</a:t>
                </a:r>
                <a:r>
                  <a:rPr lang="en-US" sz="1500" dirty="0">
                    <a:solidFill>
                      <a:srgbClr val="9F9F9F"/>
                    </a:solidFill>
                    <a:latin typeface="Hacen Casablanca Light" panose="02000000000000000000" pitchFamily="2" charset="-78"/>
                    <a:cs typeface="Hacen Casablanca Light" panose="02000000000000000000" pitchFamily="2" charset="-78"/>
                  </a:rPr>
                  <a:t>   </a:t>
                </a:r>
                <a:r>
                  <a:rPr lang="ar-SY" sz="1500" dirty="0">
                    <a:solidFill>
                      <a:srgbClr val="9F9F9F"/>
                    </a:solidFill>
                    <a:latin typeface="Hacen Casablanca Light" panose="02000000000000000000" pitchFamily="2" charset="-78"/>
                    <a:cs typeface="Hacen Casablanca Light" panose="02000000000000000000" pitchFamily="2" charset="-78"/>
                  </a:rPr>
                  <a:t>                      فريق عمل يتميز بالخبرة العلمية والعملية العالية في مجال التعليم والتقنيات</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sp>
            <p:nvSpPr>
              <p:cNvPr id="8" name="Rectangle 7"/>
              <p:cNvSpPr/>
              <p:nvPr/>
            </p:nvSpPr>
            <p:spPr>
              <a:xfrm>
                <a:off x="5139039" y="1246426"/>
                <a:ext cx="1046505" cy="323165"/>
              </a:xfrm>
              <a:prstGeom prst="rect">
                <a:avLst/>
              </a:prstGeom>
            </p:spPr>
            <p:txBody>
              <a:bodyPr wrap="none">
                <a:spAutoFit/>
              </a:bodyPr>
              <a:lstStyle/>
              <a:p>
                <a:r>
                  <a:rPr lang="en-US" sz="1500" dirty="0" err="1">
                    <a:solidFill>
                      <a:srgbClr val="9F9F9F"/>
                    </a:solidFill>
                    <a:latin typeface="Hacen Casablanca Light" panose="02000000000000000000" pitchFamily="2" charset="-78"/>
                    <a:cs typeface="Hacen Casablanca Light" panose="02000000000000000000" pitchFamily="2" charset="-78"/>
                  </a:rPr>
                  <a:t>TeknoClass</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grpSp>
        <p:sp>
          <p:nvSpPr>
            <p:cNvPr id="15" name="Rectangle 14"/>
            <p:cNvSpPr/>
            <p:nvPr/>
          </p:nvSpPr>
          <p:spPr>
            <a:xfrm>
              <a:off x="4264596" y="1633930"/>
              <a:ext cx="235962" cy="323165"/>
            </a:xfrm>
            <a:prstGeom prst="rect">
              <a:avLst/>
            </a:prstGeom>
          </p:spPr>
          <p:txBody>
            <a:bodyPr wrap="none">
              <a:spAutoFit/>
            </a:bodyPr>
            <a:lstStyle/>
            <a:p>
              <a:r>
                <a:rPr lang="en-US" sz="1500" dirty="0">
                  <a:solidFill>
                    <a:srgbClr val="9F9F9F"/>
                  </a:solidFill>
                  <a:latin typeface="Hacen Casablanca Light" panose="02000000000000000000" pitchFamily="2" charset="-78"/>
                  <a:cs typeface="Hacen Casablanca Light" panose="02000000000000000000" pitchFamily="2" charset="-78"/>
                </a:rPr>
                <a:t>:</a:t>
              </a:r>
            </a:p>
          </p:txBody>
        </p:sp>
      </p:grpSp>
    </p:spTree>
    <p:extLst>
      <p:ext uri="{BB962C8B-B14F-4D97-AF65-F5344CB8AC3E}">
        <p14:creationId xmlns:p14="http://schemas.microsoft.com/office/powerpoint/2010/main" val="3776214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6285134" y="2655887"/>
            <a:ext cx="795411" cy="400110"/>
          </a:xfrm>
          <a:prstGeom prst="rect">
            <a:avLst/>
          </a:prstGeom>
        </p:spPr>
        <p:txBody>
          <a:bodyPr wrap="none">
            <a:spAutoFit/>
          </a:bodyPr>
          <a:lstStyle/>
          <a:p>
            <a:r>
              <a:rPr lang="en-US" sz="2000" dirty="0">
                <a:solidFill>
                  <a:schemeClr val="bg1"/>
                </a:solidFill>
                <a:latin typeface="Hacen Casablanca Light" panose="02000000000000000000" pitchFamily="2" charset="-78"/>
                <a:cs typeface="Hacen Casablanca Light" panose="02000000000000000000" pitchFamily="2" charset="-78"/>
              </a:rPr>
              <a:t>:</a:t>
            </a:r>
            <a:r>
              <a:rPr lang="ar-SY" sz="2000" dirty="0">
                <a:solidFill>
                  <a:schemeClr val="bg1"/>
                </a:solidFill>
                <a:latin typeface="Hacen Casablanca Light" panose="02000000000000000000" pitchFamily="2" charset="-78"/>
                <a:cs typeface="Hacen Casablanca Light" panose="02000000000000000000" pitchFamily="2" charset="-78"/>
              </a:rPr>
              <a:t>الرؤية </a:t>
            </a:r>
            <a:endParaRPr lang="en-US" sz="2000" dirty="0">
              <a:solidFill>
                <a:schemeClr val="bg1"/>
              </a:solidFill>
              <a:latin typeface="Hacen Casablanca Light" panose="02000000000000000000" pitchFamily="2" charset="-78"/>
              <a:cs typeface="Hacen Casablanca Light" panose="02000000000000000000" pitchFamily="2" charset="-78"/>
            </a:endParaRPr>
          </a:p>
        </p:txBody>
      </p:sp>
      <p:grpSp>
        <p:nvGrpSpPr>
          <p:cNvPr id="3" name="Group 2"/>
          <p:cNvGrpSpPr/>
          <p:nvPr/>
        </p:nvGrpSpPr>
        <p:grpSpPr>
          <a:xfrm>
            <a:off x="3848100" y="3120470"/>
            <a:ext cx="3265103" cy="1488479"/>
            <a:chOff x="3848100" y="3120470"/>
            <a:chExt cx="3265103" cy="1488479"/>
          </a:xfrm>
        </p:grpSpPr>
        <p:sp>
          <p:nvSpPr>
            <p:cNvPr id="6" name="Rectangle 5"/>
            <p:cNvSpPr/>
            <p:nvPr/>
          </p:nvSpPr>
          <p:spPr>
            <a:xfrm>
              <a:off x="3848100" y="3131621"/>
              <a:ext cx="3265103" cy="1477328"/>
            </a:xfrm>
            <a:prstGeom prst="rect">
              <a:avLst/>
            </a:prstGeom>
          </p:spPr>
          <p:txBody>
            <a:bodyPr wrap="square">
              <a:spAutoFit/>
            </a:bodyPr>
            <a:lstStyle/>
            <a:p>
              <a:pPr algn="justLow" rtl="1"/>
              <a:r>
                <a:rPr lang="ar-SY" sz="1500" dirty="0">
                  <a:solidFill>
                    <a:schemeClr val="bg1"/>
                  </a:solidFill>
                  <a:latin typeface="Hacen Casablanca Light" panose="02000000000000000000" pitchFamily="2" charset="-78"/>
                  <a:cs typeface="Hacen Casablanca Light" panose="02000000000000000000" pitchFamily="2" charset="-78"/>
                </a:rPr>
                <a:t>تهدف شركة                        إلى إحداث نقلة نوعية في آليات انشاء المحتوى التعليمي التفاعلي من خلال تطوير وتسخير أدوات تساعد الكوادر التعليمية على انتاج وإدارة محتوى تعليمي تفاعلي بمزايا متقدمة وبسهولة تتناسب مع احتياجات العمل وبمخرجات علمية متقدمة</a:t>
              </a:r>
              <a:r>
                <a:rPr lang="en-US" sz="1500" dirty="0">
                  <a:solidFill>
                    <a:schemeClr val="bg1"/>
                  </a:solidFill>
                  <a:latin typeface="Hacen Casablanca Light" panose="02000000000000000000" pitchFamily="2" charset="-78"/>
                  <a:cs typeface="Hacen Casablanca Light" panose="02000000000000000000" pitchFamily="2" charset="-78"/>
                </a:rPr>
                <a:t>.</a:t>
              </a:r>
            </a:p>
          </p:txBody>
        </p:sp>
        <p:sp>
          <p:nvSpPr>
            <p:cNvPr id="7" name="Rectangle 6"/>
            <p:cNvSpPr/>
            <p:nvPr/>
          </p:nvSpPr>
          <p:spPr>
            <a:xfrm>
              <a:off x="5045184" y="3120470"/>
              <a:ext cx="1046505" cy="323165"/>
            </a:xfrm>
            <a:prstGeom prst="rect">
              <a:avLst/>
            </a:prstGeom>
          </p:spPr>
          <p:txBody>
            <a:bodyPr wrap="none">
              <a:spAutoFit/>
            </a:bodyPr>
            <a:lstStyle/>
            <a:p>
              <a:r>
                <a:rPr lang="en-US" sz="1500" dirty="0" err="1">
                  <a:solidFill>
                    <a:schemeClr val="bg1"/>
                  </a:solidFill>
                  <a:latin typeface="Hacen Casablanca Light" panose="02000000000000000000" pitchFamily="2" charset="-78"/>
                  <a:cs typeface="Hacen Casablanca Light" panose="02000000000000000000" pitchFamily="2" charset="-78"/>
                </a:rPr>
                <a:t>TeknoClass</a:t>
              </a:r>
              <a:endParaRPr lang="en-US" sz="1500" dirty="0">
                <a:solidFill>
                  <a:schemeClr val="bg1"/>
                </a:solidFill>
                <a:latin typeface="Hacen Casablanca Light" panose="02000000000000000000" pitchFamily="2" charset="-78"/>
                <a:cs typeface="Hacen Casablanca Light" panose="02000000000000000000" pitchFamily="2" charset="-78"/>
              </a:endParaRPr>
            </a:p>
          </p:txBody>
        </p:sp>
      </p:grpSp>
    </p:spTree>
    <p:extLst>
      <p:ext uri="{BB962C8B-B14F-4D97-AF65-F5344CB8AC3E}">
        <p14:creationId xmlns:p14="http://schemas.microsoft.com/office/powerpoint/2010/main" val="89912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5" name="Rectangle 4"/>
          <p:cNvSpPr/>
          <p:nvPr/>
        </p:nvSpPr>
        <p:spPr>
          <a:xfrm>
            <a:off x="5801998" y="871022"/>
            <a:ext cx="1322798"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قيم الشركة:</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2997200" y="1206663"/>
            <a:ext cx="4092427" cy="409728"/>
          </a:xfrm>
          <a:prstGeom prst="rect">
            <a:avLst/>
          </a:prstGeom>
        </p:spPr>
        <p:txBody>
          <a:bodyPr wrap="square">
            <a:spAutoFit/>
          </a:bodyPr>
          <a:lstStyle/>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تمكين المؤسسات التعليمية من إنتاج المحتوى التعليمي:</a:t>
            </a:r>
            <a:endParaRPr lang="en-US" sz="1500" dirty="0">
              <a:solidFill>
                <a:srgbClr val="9F9F9F"/>
              </a:solidFill>
              <a:latin typeface="Hacen Casablanca Light" panose="02000000000000000000" pitchFamily="2" charset="-78"/>
              <a:cs typeface="Hacen Casablanca Light" panose="02000000000000000000" pitchFamily="2" charset="-78"/>
            </a:endParaRPr>
          </a:p>
        </p:txBody>
      </p:sp>
      <p:sp>
        <p:nvSpPr>
          <p:cNvPr id="7" name="Rectangle 6"/>
          <p:cNvSpPr/>
          <p:nvPr/>
        </p:nvSpPr>
        <p:spPr>
          <a:xfrm>
            <a:off x="2997200" y="171148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تعليم الكتروني: سهل – فعال – ممتع</a:t>
            </a:r>
          </a:p>
        </p:txBody>
      </p:sp>
      <p:sp>
        <p:nvSpPr>
          <p:cNvPr id="8" name="Rectangle 7"/>
          <p:cNvSpPr/>
          <p:nvPr/>
        </p:nvSpPr>
        <p:spPr>
          <a:xfrm>
            <a:off x="2997200" y="2144952"/>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المصداقية في العمل</a:t>
            </a:r>
          </a:p>
        </p:txBody>
      </p:sp>
      <p:sp>
        <p:nvSpPr>
          <p:cNvPr id="9" name="Rectangle 8"/>
          <p:cNvSpPr/>
          <p:nvPr/>
        </p:nvSpPr>
        <p:spPr>
          <a:xfrm>
            <a:off x="2997200" y="2578416"/>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التطوير المستمر</a:t>
            </a:r>
          </a:p>
        </p:txBody>
      </p:sp>
    </p:spTree>
    <p:extLst>
      <p:ext uri="{BB962C8B-B14F-4D97-AF65-F5344CB8AC3E}">
        <p14:creationId xmlns:p14="http://schemas.microsoft.com/office/powerpoint/2010/main" val="362811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04769" y="783936"/>
            <a:ext cx="888385" cy="400110"/>
          </a:xfrm>
          <a:prstGeom prst="rect">
            <a:avLst/>
          </a:prstGeom>
        </p:spPr>
        <p:txBody>
          <a:bodyPr wrap="none">
            <a:spAutoFit/>
          </a:bodyPr>
          <a:lstStyle/>
          <a:p>
            <a:r>
              <a:rPr lang="ar-SY" sz="2000" dirty="0">
                <a:solidFill>
                  <a:schemeClr val="bg1"/>
                </a:solidFill>
                <a:latin typeface="Hacen Casablanca Light" panose="02000000000000000000" pitchFamily="2" charset="-78"/>
                <a:cs typeface="Hacen Casablanca Light" panose="02000000000000000000" pitchFamily="2" charset="-78"/>
              </a:rPr>
              <a:t>منتجاتنا:</a:t>
            </a:r>
            <a:endParaRPr lang="en-US" sz="2000" dirty="0">
              <a:solidFill>
                <a:schemeClr val="bg1"/>
              </a:solidFill>
              <a:latin typeface="Hacen Casablanca Light" panose="02000000000000000000" pitchFamily="2" charset="-78"/>
              <a:cs typeface="Hacen Casablanca Light" panose="020000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616" y="2399163"/>
            <a:ext cx="806434" cy="7776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738" y="2393685"/>
            <a:ext cx="783393" cy="7833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082" y="2399524"/>
            <a:ext cx="28583" cy="170067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204" y="2378307"/>
            <a:ext cx="28583" cy="170067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860" y="2464892"/>
            <a:ext cx="783392" cy="708510"/>
          </a:xfrm>
          <a:prstGeom prst="rect">
            <a:avLst/>
          </a:prstGeom>
        </p:spPr>
      </p:pic>
      <p:grpSp>
        <p:nvGrpSpPr>
          <p:cNvPr id="16" name="Group 15"/>
          <p:cNvGrpSpPr/>
          <p:nvPr/>
        </p:nvGrpSpPr>
        <p:grpSpPr>
          <a:xfrm>
            <a:off x="5056730" y="3249860"/>
            <a:ext cx="1824207" cy="645948"/>
            <a:chOff x="5056730" y="3249860"/>
            <a:chExt cx="1824207" cy="645948"/>
          </a:xfrm>
        </p:grpSpPr>
        <p:sp>
          <p:nvSpPr>
            <p:cNvPr id="14" name="Rectangle 13"/>
            <p:cNvSpPr/>
            <p:nvPr/>
          </p:nvSpPr>
          <p:spPr>
            <a:xfrm>
              <a:off x="5056730" y="324986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منصــة </a:t>
              </a:r>
              <a:r>
                <a:rPr lang="en-US" sz="1500" dirty="0" err="1">
                  <a:solidFill>
                    <a:srgbClr val="9F9F9F"/>
                  </a:solidFill>
                  <a:latin typeface="Hacen Casablanca Light" panose="02000000000000000000" pitchFamily="2" charset="-78"/>
                  <a:cs typeface="Hacen Casablanca Light" panose="02000000000000000000" pitchFamily="2" charset="-78"/>
                </a:rPr>
                <a:t>TeknoSchool</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5" name="Rectangle 14"/>
            <p:cNvSpPr/>
            <p:nvPr/>
          </p:nvSpPr>
          <p:spPr>
            <a:xfrm>
              <a:off x="5056730" y="348608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للمدارس والجامعات</a:t>
              </a:r>
            </a:p>
          </p:txBody>
        </p:sp>
      </p:grpSp>
      <p:grpSp>
        <p:nvGrpSpPr>
          <p:cNvPr id="17" name="Group 16"/>
          <p:cNvGrpSpPr/>
          <p:nvPr/>
        </p:nvGrpSpPr>
        <p:grpSpPr>
          <a:xfrm>
            <a:off x="2845331" y="3249860"/>
            <a:ext cx="1824207" cy="645948"/>
            <a:chOff x="5056730" y="3249860"/>
            <a:chExt cx="1824207" cy="645948"/>
          </a:xfrm>
        </p:grpSpPr>
        <p:sp>
          <p:nvSpPr>
            <p:cNvPr id="18" name="Rectangle 17"/>
            <p:cNvSpPr/>
            <p:nvPr/>
          </p:nvSpPr>
          <p:spPr>
            <a:xfrm>
              <a:off x="5056730" y="324986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منصــة </a:t>
              </a:r>
              <a:r>
                <a:rPr lang="en-US" sz="1500" dirty="0" err="1">
                  <a:solidFill>
                    <a:srgbClr val="9F9F9F"/>
                  </a:solidFill>
                  <a:latin typeface="Hacen Casablanca Light" panose="02000000000000000000" pitchFamily="2" charset="-78"/>
                  <a:cs typeface="Hacen Casablanca Light" panose="02000000000000000000" pitchFamily="2" charset="-78"/>
                </a:rPr>
                <a:t>TeknoPrime</a:t>
              </a:r>
              <a:endParaRPr lang="ar-SY" sz="1500" dirty="0">
                <a:solidFill>
                  <a:srgbClr val="9F9F9F"/>
                </a:solidFill>
                <a:latin typeface="Hacen Casablanca Light" panose="02000000000000000000" pitchFamily="2" charset="-78"/>
                <a:cs typeface="Hacen Casablanca Light" panose="02000000000000000000" pitchFamily="2" charset="-78"/>
              </a:endParaRPr>
            </a:p>
          </p:txBody>
        </p:sp>
        <p:sp>
          <p:nvSpPr>
            <p:cNvPr id="19" name="Rectangle 18"/>
            <p:cNvSpPr/>
            <p:nvPr/>
          </p:nvSpPr>
          <p:spPr>
            <a:xfrm>
              <a:off x="5056730" y="3486080"/>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لمراكز التدريب</a:t>
              </a:r>
            </a:p>
          </p:txBody>
        </p:sp>
      </p:grpSp>
      <p:grpSp>
        <p:nvGrpSpPr>
          <p:cNvPr id="23" name="Group 22"/>
          <p:cNvGrpSpPr/>
          <p:nvPr/>
        </p:nvGrpSpPr>
        <p:grpSpPr>
          <a:xfrm>
            <a:off x="645453" y="3394823"/>
            <a:ext cx="1824207" cy="523845"/>
            <a:chOff x="645453" y="3394823"/>
            <a:chExt cx="1824207" cy="523845"/>
          </a:xfrm>
        </p:grpSpPr>
        <p:sp>
          <p:nvSpPr>
            <p:cNvPr id="21" name="Rectangle 20"/>
            <p:cNvSpPr/>
            <p:nvPr/>
          </p:nvSpPr>
          <p:spPr>
            <a:xfrm>
              <a:off x="645453" y="3394823"/>
              <a:ext cx="1824207" cy="409728"/>
            </a:xfrm>
            <a:prstGeom prst="rect">
              <a:avLst/>
            </a:prstGeom>
          </p:spPr>
          <p:txBody>
            <a:bodyPr wrap="square">
              <a:spAutoFit/>
            </a:bodyPr>
            <a:lstStyle/>
            <a:p>
              <a:pPr algn="ctr"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تصميم الكتب التفاعلية</a:t>
              </a:r>
            </a:p>
          </p:txBody>
        </p:sp>
        <p:sp>
          <p:nvSpPr>
            <p:cNvPr id="22" name="Rectangle 21"/>
            <p:cNvSpPr/>
            <p:nvPr/>
          </p:nvSpPr>
          <p:spPr>
            <a:xfrm>
              <a:off x="645453" y="3508940"/>
              <a:ext cx="1824207" cy="409728"/>
            </a:xfrm>
            <a:prstGeom prst="rect">
              <a:avLst/>
            </a:prstGeom>
          </p:spPr>
          <p:txBody>
            <a:bodyPr wrap="square">
              <a:spAutoFit/>
            </a:bodyPr>
            <a:lstStyle/>
            <a:p>
              <a:pPr algn="ctr" rtl="1">
                <a:lnSpc>
                  <a:spcPct val="150000"/>
                </a:lnSpc>
              </a:pPr>
              <a:endParaRPr lang="ar-SY" sz="1500" dirty="0">
                <a:solidFill>
                  <a:srgbClr val="9F9F9F"/>
                </a:solidFill>
                <a:latin typeface="Hacen Casablanca Light" panose="02000000000000000000" pitchFamily="2" charset="-78"/>
                <a:cs typeface="Hacen Casablanca Light" panose="02000000000000000000" pitchFamily="2" charset="-78"/>
              </a:endParaRPr>
            </a:p>
          </p:txBody>
        </p:sp>
      </p:grpSp>
    </p:spTree>
    <p:extLst>
      <p:ext uri="{BB962C8B-B14F-4D97-AF65-F5344CB8AC3E}">
        <p14:creationId xmlns:p14="http://schemas.microsoft.com/office/powerpoint/2010/main" val="779804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2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11573" y="756722"/>
            <a:ext cx="865943"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خدماتنا:</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5334848" y="1337747"/>
            <a:ext cx="1484702" cy="369332"/>
          </a:xfrm>
          <a:prstGeom prst="rect">
            <a:avLst/>
          </a:prstGeom>
        </p:spPr>
        <p:txBody>
          <a:bodyPr wrap="none">
            <a:spAutoFit/>
          </a:bodyPr>
          <a:lstStyle/>
          <a:p>
            <a:r>
              <a:rPr lang="ar-SY" dirty="0">
                <a:solidFill>
                  <a:srgbClr val="DE3252"/>
                </a:solidFill>
                <a:latin typeface="Hacen Casablanca Light" panose="02000000000000000000" pitchFamily="2" charset="-78"/>
                <a:cs typeface="Hacen Casablanca Light" panose="02000000000000000000" pitchFamily="2" charset="-78"/>
              </a:rPr>
              <a:t>خدمات التصميم:</a:t>
            </a:r>
            <a:endParaRPr lang="en-US" dirty="0">
              <a:solidFill>
                <a:srgbClr val="DE3252"/>
              </a:solidFill>
              <a:latin typeface="Hacen Casablanca Light" panose="02000000000000000000" pitchFamily="2" charset="-78"/>
              <a:cs typeface="Hacen Casablanca Light" panose="02000000000000000000" pitchFamily="2" charset="-78"/>
            </a:endParaRPr>
          </a:p>
        </p:txBody>
      </p:sp>
      <p:sp>
        <p:nvSpPr>
          <p:cNvPr id="8" name="Rectangle 7"/>
          <p:cNvSpPr/>
          <p:nvPr/>
        </p:nvSpPr>
        <p:spPr>
          <a:xfrm>
            <a:off x="2616200" y="183294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الكتب التفاعلية</a:t>
            </a:r>
          </a:p>
        </p:txBody>
      </p:sp>
      <p:sp>
        <p:nvSpPr>
          <p:cNvPr id="9" name="Rectangle 8"/>
          <p:cNvSpPr/>
          <p:nvPr/>
        </p:nvSpPr>
        <p:spPr>
          <a:xfrm>
            <a:off x="2616200" y="2264799"/>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الفيديوهات التعليمية</a:t>
            </a:r>
          </a:p>
        </p:txBody>
      </p:sp>
      <p:sp>
        <p:nvSpPr>
          <p:cNvPr id="10" name="Rectangle 9"/>
          <p:cNvSpPr/>
          <p:nvPr/>
        </p:nvSpPr>
        <p:spPr>
          <a:xfrm>
            <a:off x="2616200" y="2696650"/>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تمارين تفاعلية</a:t>
            </a:r>
          </a:p>
        </p:txBody>
      </p:sp>
      <p:sp>
        <p:nvSpPr>
          <p:cNvPr id="11" name="Rectangle 10"/>
          <p:cNvSpPr/>
          <p:nvPr/>
        </p:nvSpPr>
        <p:spPr>
          <a:xfrm>
            <a:off x="2616200" y="3128501"/>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تدريب الكتروني متكامل</a:t>
            </a:r>
          </a:p>
        </p:txBody>
      </p:sp>
    </p:spTree>
    <p:extLst>
      <p:ext uri="{BB962C8B-B14F-4D97-AF65-F5344CB8AC3E}">
        <p14:creationId xmlns:p14="http://schemas.microsoft.com/office/powerpoint/2010/main" val="1783967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4" name="Rectangle 3"/>
          <p:cNvSpPr/>
          <p:nvPr/>
        </p:nvSpPr>
        <p:spPr>
          <a:xfrm>
            <a:off x="6211573" y="756722"/>
            <a:ext cx="865943" cy="400110"/>
          </a:xfrm>
          <a:prstGeom prst="rect">
            <a:avLst/>
          </a:prstGeom>
        </p:spPr>
        <p:txBody>
          <a:bodyPr wrap="none">
            <a:spAutoFit/>
          </a:bodyPr>
          <a:lstStyle/>
          <a:p>
            <a:r>
              <a:rPr lang="ar-SY" sz="2000" dirty="0">
                <a:solidFill>
                  <a:srgbClr val="6ECAF4"/>
                </a:solidFill>
                <a:latin typeface="Hacen Casablanca Light" panose="02000000000000000000" pitchFamily="2" charset="-78"/>
                <a:cs typeface="Hacen Casablanca Light" panose="02000000000000000000" pitchFamily="2" charset="-78"/>
              </a:rPr>
              <a:t>خدماتنا:</a:t>
            </a:r>
            <a:endParaRPr lang="en-US" sz="2000" dirty="0">
              <a:solidFill>
                <a:srgbClr val="6ECAF4"/>
              </a:solidFill>
              <a:latin typeface="Hacen Casablanca Light" panose="02000000000000000000" pitchFamily="2" charset="-78"/>
              <a:cs typeface="Hacen Casablanca Light" panose="02000000000000000000" pitchFamily="2" charset="-78"/>
            </a:endParaRPr>
          </a:p>
        </p:txBody>
      </p:sp>
      <p:sp>
        <p:nvSpPr>
          <p:cNvPr id="5" name="Rectangle 4"/>
          <p:cNvSpPr/>
          <p:nvPr/>
        </p:nvSpPr>
        <p:spPr>
          <a:xfrm>
            <a:off x="5334848" y="1337747"/>
            <a:ext cx="1337226" cy="369332"/>
          </a:xfrm>
          <a:prstGeom prst="rect">
            <a:avLst/>
          </a:prstGeom>
        </p:spPr>
        <p:txBody>
          <a:bodyPr wrap="none">
            <a:spAutoFit/>
          </a:bodyPr>
          <a:lstStyle/>
          <a:p>
            <a:r>
              <a:rPr lang="ar-SY" dirty="0">
                <a:solidFill>
                  <a:srgbClr val="DE3252"/>
                </a:solidFill>
                <a:latin typeface="Hacen Casablanca Light" panose="02000000000000000000" pitchFamily="2" charset="-78"/>
                <a:cs typeface="Hacen Casablanca Light" panose="02000000000000000000" pitchFamily="2" charset="-78"/>
              </a:rPr>
              <a:t>خدمات التدريب:</a:t>
            </a:r>
            <a:endParaRPr lang="en-US" dirty="0">
              <a:solidFill>
                <a:srgbClr val="DE3252"/>
              </a:solidFill>
              <a:latin typeface="Hacen Casablanca Light" panose="02000000000000000000" pitchFamily="2" charset="-78"/>
              <a:cs typeface="Hacen Casablanca Light" panose="02000000000000000000" pitchFamily="2" charset="-78"/>
            </a:endParaRPr>
          </a:p>
        </p:txBody>
      </p:sp>
      <p:sp>
        <p:nvSpPr>
          <p:cNvPr id="6" name="Rectangle 5"/>
          <p:cNvSpPr/>
          <p:nvPr/>
        </p:nvSpPr>
        <p:spPr>
          <a:xfrm>
            <a:off x="2616200" y="183294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 التعليمي للمواد الأدبية</a:t>
            </a:r>
          </a:p>
        </p:txBody>
      </p:sp>
      <p:sp>
        <p:nvSpPr>
          <p:cNvPr id="7" name="Rectangle 6"/>
          <p:cNvSpPr/>
          <p:nvPr/>
        </p:nvSpPr>
        <p:spPr>
          <a:xfrm>
            <a:off x="2616200" y="2174210"/>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الفيديو التعليمي للمواد العلمية</a:t>
            </a:r>
          </a:p>
        </p:txBody>
      </p:sp>
      <p:sp>
        <p:nvSpPr>
          <p:cNvPr id="8" name="Rectangle 7"/>
          <p:cNvSpPr/>
          <p:nvPr/>
        </p:nvSpPr>
        <p:spPr>
          <a:xfrm>
            <a:off x="2616200" y="2515472"/>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درس تفاعلي متكامل</a:t>
            </a:r>
          </a:p>
        </p:txBody>
      </p:sp>
      <p:sp>
        <p:nvSpPr>
          <p:cNvPr id="9" name="Rectangle 8"/>
          <p:cNvSpPr/>
          <p:nvPr/>
        </p:nvSpPr>
        <p:spPr>
          <a:xfrm>
            <a:off x="2616200" y="2856734"/>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إنشاء عرض شرائح احترافي</a:t>
            </a:r>
          </a:p>
        </p:txBody>
      </p:sp>
      <p:sp>
        <p:nvSpPr>
          <p:cNvPr id="10" name="Rectangle 9"/>
          <p:cNvSpPr/>
          <p:nvPr/>
        </p:nvSpPr>
        <p:spPr>
          <a:xfrm>
            <a:off x="2616200" y="3197996"/>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تصميم القصص المصورة</a:t>
            </a:r>
          </a:p>
        </p:txBody>
      </p:sp>
      <p:sp>
        <p:nvSpPr>
          <p:cNvPr id="11" name="Rectangle 10"/>
          <p:cNvSpPr/>
          <p:nvPr/>
        </p:nvSpPr>
        <p:spPr>
          <a:xfrm>
            <a:off x="2616200" y="3539258"/>
            <a:ext cx="4092427" cy="409728"/>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إدارة الفصول الذكية</a:t>
            </a:r>
          </a:p>
        </p:txBody>
      </p:sp>
      <p:sp>
        <p:nvSpPr>
          <p:cNvPr id="12" name="Rectangle 11"/>
          <p:cNvSpPr/>
          <p:nvPr/>
        </p:nvSpPr>
        <p:spPr>
          <a:xfrm>
            <a:off x="2616200" y="3899570"/>
            <a:ext cx="4092427" cy="755976"/>
          </a:xfrm>
          <a:prstGeom prst="rect">
            <a:avLst/>
          </a:prstGeom>
        </p:spPr>
        <p:txBody>
          <a:bodyPr wrap="square">
            <a:spAutoFit/>
          </a:bodyPr>
          <a:lstStyle/>
          <a:p>
            <a:pPr marL="285750" indent="-285750" algn="justLow" rtl="1">
              <a:lnSpc>
                <a:spcPct val="150000"/>
              </a:lnSpc>
              <a:buFont typeface="Arial" panose="020B0604020202020204" pitchFamily="34" charset="0"/>
              <a:buChar char="•"/>
            </a:pPr>
            <a:r>
              <a:rPr lang="ar-SY" sz="1500" dirty="0">
                <a:solidFill>
                  <a:srgbClr val="9F9F9F"/>
                </a:solidFill>
                <a:latin typeface="Hacen Casablanca Light" panose="02000000000000000000" pitchFamily="2" charset="-78"/>
                <a:cs typeface="Hacen Casablanca Light" panose="02000000000000000000" pitchFamily="2" charset="-78"/>
              </a:rPr>
              <a:t>التدريب على تصميم ألعاب</a:t>
            </a:r>
          </a:p>
          <a:p>
            <a:pPr algn="justLow" rtl="1">
              <a:lnSpc>
                <a:spcPct val="150000"/>
              </a:lnSpc>
            </a:pPr>
            <a:r>
              <a:rPr lang="ar-SY" sz="1500" dirty="0">
                <a:solidFill>
                  <a:srgbClr val="9F9F9F"/>
                </a:solidFill>
                <a:latin typeface="Hacen Casablanca Light" panose="02000000000000000000" pitchFamily="2" charset="-78"/>
                <a:cs typeface="Hacen Casablanca Light" panose="02000000000000000000" pitchFamily="2" charset="-78"/>
              </a:rPr>
              <a:t>        وتمارين تفاعلية متنوعة</a:t>
            </a:r>
          </a:p>
        </p:txBody>
      </p:sp>
    </p:spTree>
    <p:extLst>
      <p:ext uri="{BB962C8B-B14F-4D97-AF65-F5344CB8AC3E}">
        <p14:creationId xmlns:p14="http://schemas.microsoft.com/office/powerpoint/2010/main" val="1961809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 y="1836"/>
            <a:ext cx="7559055" cy="5346203"/>
          </a:xfrm>
          <a:prstGeom prst="rect">
            <a:avLst/>
          </a:prstGeom>
        </p:spPr>
      </p:pic>
      <p:sp>
        <p:nvSpPr>
          <p:cNvPr id="2" name="Rectangle 1">
            <a:extLst>
              <a:ext uri="{FF2B5EF4-FFF2-40B4-BE49-F238E27FC236}">
                <a16:creationId xmlns:a16="http://schemas.microsoft.com/office/drawing/2014/main" id="{F287A446-FED2-4D40-B5D4-B9B96906A01A}"/>
              </a:ext>
            </a:extLst>
          </p:cNvPr>
          <p:cNvSpPr/>
          <p:nvPr/>
        </p:nvSpPr>
        <p:spPr>
          <a:xfrm>
            <a:off x="4759286" y="5"/>
            <a:ext cx="2787268" cy="2401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5">
            <a:extLst>
              <a:ext uri="{FF2B5EF4-FFF2-40B4-BE49-F238E27FC236}">
                <a16:creationId xmlns:a16="http://schemas.microsoft.com/office/drawing/2014/main" id="{80695667-2853-47BE-8A94-3A13541F01B8}"/>
              </a:ext>
            </a:extLst>
          </p:cNvPr>
          <p:cNvGraphicFramePr>
            <a:graphicFrameLocks noGrp="1"/>
          </p:cNvGraphicFramePr>
          <p:nvPr>
            <p:extLst>
              <p:ext uri="{D42A27DB-BD31-4B8C-83A1-F6EECF244321}">
                <p14:modId xmlns:p14="http://schemas.microsoft.com/office/powerpoint/2010/main" val="3701361546"/>
              </p:ext>
            </p:extLst>
          </p:nvPr>
        </p:nvGraphicFramePr>
        <p:xfrm>
          <a:off x="469535" y="454273"/>
          <a:ext cx="6822083" cy="48379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71161">
                  <a:extLst>
                    <a:ext uri="{9D8B030D-6E8A-4147-A177-3AD203B41FA5}">
                      <a16:colId xmlns:a16="http://schemas.microsoft.com/office/drawing/2014/main" val="900866705"/>
                    </a:ext>
                  </a:extLst>
                </a:gridCol>
                <a:gridCol w="1101687">
                  <a:extLst>
                    <a:ext uri="{9D8B030D-6E8A-4147-A177-3AD203B41FA5}">
                      <a16:colId xmlns:a16="http://schemas.microsoft.com/office/drawing/2014/main" val="3424412820"/>
                    </a:ext>
                  </a:extLst>
                </a:gridCol>
                <a:gridCol w="2349235">
                  <a:extLst>
                    <a:ext uri="{9D8B030D-6E8A-4147-A177-3AD203B41FA5}">
                      <a16:colId xmlns:a16="http://schemas.microsoft.com/office/drawing/2014/main" val="2136605480"/>
                    </a:ext>
                  </a:extLst>
                </a:gridCol>
              </a:tblGrid>
              <a:tr h="372150">
                <a:tc>
                  <a:txBody>
                    <a:bodyPr/>
                    <a:lstStyle/>
                    <a:p>
                      <a:pPr algn="ctr"/>
                      <a:r>
                        <a:rPr lang="ar-SY" dirty="0"/>
                        <a:t>المشروع</a:t>
                      </a:r>
                      <a:endParaRPr lang="en-US" dirty="0"/>
                    </a:p>
                  </a:txBody>
                  <a:tcPr anchor="ctr"/>
                </a:tc>
                <a:tc>
                  <a:txBody>
                    <a:bodyPr/>
                    <a:lstStyle/>
                    <a:p>
                      <a:pPr algn="ctr"/>
                      <a:r>
                        <a:rPr lang="ar-SY" dirty="0"/>
                        <a:t>البلد</a:t>
                      </a:r>
                      <a:endParaRPr lang="en-US" dirty="0"/>
                    </a:p>
                  </a:txBody>
                  <a:tcPr anchor="ctr"/>
                </a:tc>
                <a:tc>
                  <a:txBody>
                    <a:bodyPr/>
                    <a:lstStyle/>
                    <a:p>
                      <a:pPr algn="ctr"/>
                      <a:r>
                        <a:rPr lang="ar-SY" dirty="0"/>
                        <a:t>اسم المؤسسة</a:t>
                      </a:r>
                      <a:endParaRPr lang="en-US" dirty="0"/>
                    </a:p>
                  </a:txBody>
                  <a:tcPr anchor="ctr"/>
                </a:tc>
                <a:extLst>
                  <a:ext uri="{0D108BD9-81ED-4DB2-BD59-A6C34878D82A}">
                    <a16:rowId xmlns:a16="http://schemas.microsoft.com/office/drawing/2014/main" val="2578454315"/>
                  </a:ext>
                </a:extLst>
              </a:tr>
              <a:tr h="372150">
                <a:tc>
                  <a:txBody>
                    <a:bodyPr/>
                    <a:lstStyle/>
                    <a:p>
                      <a:pPr algn="ctr"/>
                      <a:r>
                        <a:rPr lang="ar-SY" dirty="0"/>
                        <a:t>منصة منظمة عطاء</a:t>
                      </a:r>
                      <a:endParaRPr lang="en-US" dirty="0"/>
                    </a:p>
                  </a:txBody>
                  <a:tcPr anchor="ctr"/>
                </a:tc>
                <a:tc>
                  <a:txBody>
                    <a:bodyPr/>
                    <a:lstStyle/>
                    <a:p>
                      <a:pPr algn="ctr"/>
                      <a:r>
                        <a:rPr lang="ar-SY" dirty="0"/>
                        <a:t>سوريا</a:t>
                      </a:r>
                      <a:endParaRPr lang="en-US" dirty="0"/>
                    </a:p>
                  </a:txBody>
                  <a:tcPr anchor="ctr"/>
                </a:tc>
                <a:tc>
                  <a:txBody>
                    <a:bodyPr/>
                    <a:lstStyle/>
                    <a:p>
                      <a:pPr algn="ctr"/>
                      <a:r>
                        <a:rPr lang="ar-SY" dirty="0"/>
                        <a:t>منظمة عطاء </a:t>
                      </a:r>
                      <a:endParaRPr lang="en-US" dirty="0"/>
                    </a:p>
                  </a:txBody>
                  <a:tcPr anchor="ctr"/>
                </a:tc>
                <a:extLst>
                  <a:ext uri="{0D108BD9-81ED-4DB2-BD59-A6C34878D82A}">
                    <a16:rowId xmlns:a16="http://schemas.microsoft.com/office/drawing/2014/main" val="212004268"/>
                  </a:ext>
                </a:extLst>
              </a:tr>
              <a:tr h="372150">
                <a:tc>
                  <a:txBody>
                    <a:bodyPr/>
                    <a:lstStyle/>
                    <a:p>
                      <a:pPr algn="ctr"/>
                      <a:r>
                        <a:rPr lang="ar-SY" dirty="0"/>
                        <a:t>منصة البوصلة للتدريب &amp; تدريب</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البوصلة للتنمية والإبداع</a:t>
                      </a:r>
                      <a:endParaRPr lang="en-US" dirty="0"/>
                    </a:p>
                  </a:txBody>
                  <a:tcPr anchor="ctr"/>
                </a:tc>
                <a:extLst>
                  <a:ext uri="{0D108BD9-81ED-4DB2-BD59-A6C34878D82A}">
                    <a16:rowId xmlns:a16="http://schemas.microsoft.com/office/drawing/2014/main" val="2700550188"/>
                  </a:ext>
                </a:extLst>
              </a:tr>
              <a:tr h="372150">
                <a:tc>
                  <a:txBody>
                    <a:bodyPr/>
                    <a:lstStyle/>
                    <a:p>
                      <a:pPr algn="ctr"/>
                      <a:r>
                        <a:rPr lang="ar-SY" dirty="0"/>
                        <a:t>منصة مدارس الفايز الدولية</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مدارس الفايز الدولية</a:t>
                      </a:r>
                      <a:endParaRPr lang="en-US" dirty="0"/>
                    </a:p>
                  </a:txBody>
                  <a:tcPr anchor="ctr"/>
                </a:tc>
                <a:extLst>
                  <a:ext uri="{0D108BD9-81ED-4DB2-BD59-A6C34878D82A}">
                    <a16:rowId xmlns:a16="http://schemas.microsoft.com/office/drawing/2014/main" val="2095855096"/>
                  </a:ext>
                </a:extLst>
              </a:tr>
              <a:tr h="372150">
                <a:tc>
                  <a:txBody>
                    <a:bodyPr/>
                    <a:lstStyle/>
                    <a:p>
                      <a:pPr algn="ctr"/>
                      <a:r>
                        <a:rPr lang="ar-SY" dirty="0"/>
                        <a:t>منصة أكاديمية التعليم المبدع &amp; تصميم اختبارات تفاعلية</a:t>
                      </a:r>
                      <a:endParaRPr lang="en-US" dirty="0"/>
                    </a:p>
                  </a:txBody>
                  <a:tcPr anchor="ctr"/>
                </a:tc>
                <a:tc>
                  <a:txBody>
                    <a:bodyPr/>
                    <a:lstStyle/>
                    <a:p>
                      <a:pPr algn="ctr"/>
                      <a:r>
                        <a:rPr lang="ar-SY" dirty="0"/>
                        <a:t>السعودية / تركيا</a:t>
                      </a:r>
                      <a:endParaRPr lang="en-US" dirty="0"/>
                    </a:p>
                  </a:txBody>
                  <a:tcPr anchor="ctr"/>
                </a:tc>
                <a:tc>
                  <a:txBody>
                    <a:bodyPr/>
                    <a:lstStyle/>
                    <a:p>
                      <a:pPr algn="ctr"/>
                      <a:r>
                        <a:rPr lang="ar-SY" dirty="0"/>
                        <a:t>أكاديمية التعليم المبدع</a:t>
                      </a:r>
                      <a:endParaRPr lang="en-US" dirty="0"/>
                    </a:p>
                  </a:txBody>
                  <a:tcPr anchor="ctr"/>
                </a:tc>
                <a:extLst>
                  <a:ext uri="{0D108BD9-81ED-4DB2-BD59-A6C34878D82A}">
                    <a16:rowId xmlns:a16="http://schemas.microsoft.com/office/drawing/2014/main" val="626173356"/>
                  </a:ext>
                </a:extLst>
              </a:tr>
              <a:tr h="372150">
                <a:tc>
                  <a:txBody>
                    <a:bodyPr/>
                    <a:lstStyle/>
                    <a:p>
                      <a:pPr algn="ctr"/>
                      <a:r>
                        <a:rPr lang="ar-SY" dirty="0"/>
                        <a:t>تصميم ألعاب تفاعلية &amp; فيديوهات تعليمية</a:t>
                      </a:r>
                      <a:endParaRPr lang="en-US" dirty="0"/>
                    </a:p>
                  </a:txBody>
                  <a:tcPr anchor="ctr"/>
                </a:tc>
                <a:tc>
                  <a:txBody>
                    <a:bodyPr/>
                    <a:lstStyle/>
                    <a:p>
                      <a:pPr algn="ctr"/>
                      <a:r>
                        <a:rPr lang="ar-SY" dirty="0"/>
                        <a:t>اليابان</a:t>
                      </a:r>
                      <a:endParaRPr lang="en-US" dirty="0"/>
                    </a:p>
                  </a:txBody>
                  <a:tcPr anchor="ctr"/>
                </a:tc>
                <a:tc>
                  <a:txBody>
                    <a:bodyPr/>
                    <a:lstStyle/>
                    <a:p>
                      <a:pPr algn="ctr"/>
                      <a:r>
                        <a:rPr lang="ar-SY" dirty="0"/>
                        <a:t>جامعة كيؤو</a:t>
                      </a:r>
                      <a:endParaRPr lang="en-US" dirty="0"/>
                    </a:p>
                  </a:txBody>
                  <a:tcPr anchor="ctr"/>
                </a:tc>
                <a:extLst>
                  <a:ext uri="{0D108BD9-81ED-4DB2-BD59-A6C34878D82A}">
                    <a16:rowId xmlns:a16="http://schemas.microsoft.com/office/drawing/2014/main" val="1210800391"/>
                  </a:ext>
                </a:extLst>
              </a:tr>
              <a:tr h="372150">
                <a:tc>
                  <a:txBody>
                    <a:bodyPr/>
                    <a:lstStyle/>
                    <a:p>
                      <a:pPr algn="ctr"/>
                      <a:r>
                        <a:rPr lang="ar-SY" dirty="0"/>
                        <a:t>منصة مدارس الأوائل الدولية</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مدارس الأوائل الدولية</a:t>
                      </a:r>
                      <a:endParaRPr lang="en-US" dirty="0"/>
                    </a:p>
                  </a:txBody>
                  <a:tcPr anchor="ctr"/>
                </a:tc>
                <a:extLst>
                  <a:ext uri="{0D108BD9-81ED-4DB2-BD59-A6C34878D82A}">
                    <a16:rowId xmlns:a16="http://schemas.microsoft.com/office/drawing/2014/main" val="3568009421"/>
                  </a:ext>
                </a:extLst>
              </a:tr>
              <a:tr h="372150">
                <a:tc>
                  <a:txBody>
                    <a:bodyPr/>
                    <a:lstStyle/>
                    <a:p>
                      <a:pPr algn="ctr" rtl="1"/>
                      <a:r>
                        <a:rPr lang="ar-SY" dirty="0"/>
                        <a:t>منصة </a:t>
                      </a:r>
                      <a:r>
                        <a:rPr lang="en-US" dirty="0"/>
                        <a:t>Steps International School</a:t>
                      </a:r>
                    </a:p>
                  </a:txBody>
                  <a:tcPr anchor="ctr"/>
                </a:tc>
                <a:tc>
                  <a:txBody>
                    <a:bodyPr/>
                    <a:lstStyle/>
                    <a:p>
                      <a:pPr algn="ctr"/>
                      <a:r>
                        <a:rPr lang="ar-SY" dirty="0"/>
                        <a:t>تركيا</a:t>
                      </a:r>
                      <a:endParaRPr lang="en-US" dirty="0"/>
                    </a:p>
                  </a:txBody>
                  <a:tcPr anchor="ctr"/>
                </a:tc>
                <a:tc>
                  <a:txBody>
                    <a:bodyPr/>
                    <a:lstStyle/>
                    <a:p>
                      <a:pPr algn="ctr"/>
                      <a:r>
                        <a:rPr lang="en-US" dirty="0"/>
                        <a:t>Steps International School</a:t>
                      </a:r>
                    </a:p>
                  </a:txBody>
                  <a:tcPr anchor="ctr"/>
                </a:tc>
                <a:extLst>
                  <a:ext uri="{0D108BD9-81ED-4DB2-BD59-A6C34878D82A}">
                    <a16:rowId xmlns:a16="http://schemas.microsoft.com/office/drawing/2014/main" val="2663473627"/>
                  </a:ext>
                </a:extLst>
              </a:tr>
              <a:tr h="372150">
                <a:tc>
                  <a:txBody>
                    <a:bodyPr/>
                    <a:lstStyle/>
                    <a:p>
                      <a:pPr algn="ctr" rtl="1"/>
                      <a:r>
                        <a:rPr lang="ar-SY" dirty="0"/>
                        <a:t>منصة مركز يلدزللعلوم واللغات</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مركز يلدز للعلوم واللغات</a:t>
                      </a:r>
                      <a:endParaRPr lang="en-US" dirty="0"/>
                    </a:p>
                  </a:txBody>
                  <a:tcPr anchor="ctr"/>
                </a:tc>
                <a:extLst>
                  <a:ext uri="{0D108BD9-81ED-4DB2-BD59-A6C34878D82A}">
                    <a16:rowId xmlns:a16="http://schemas.microsoft.com/office/drawing/2014/main" val="3302052238"/>
                  </a:ext>
                </a:extLst>
              </a:tr>
              <a:tr h="372150">
                <a:tc>
                  <a:txBody>
                    <a:bodyPr/>
                    <a:lstStyle/>
                    <a:p>
                      <a:pPr algn="ctr" rtl="1"/>
                      <a:r>
                        <a:rPr lang="ar-SY" dirty="0"/>
                        <a:t>منصة مركز تربية</a:t>
                      </a:r>
                      <a:endParaRPr lang="en-US" dirty="0"/>
                    </a:p>
                  </a:txBody>
                  <a:tcPr anchor="ctr"/>
                </a:tc>
                <a:tc>
                  <a:txBody>
                    <a:bodyPr/>
                    <a:lstStyle/>
                    <a:p>
                      <a:pPr algn="ctr"/>
                      <a:r>
                        <a:rPr lang="ar-SY" dirty="0"/>
                        <a:t>قطر</a:t>
                      </a:r>
                      <a:endParaRPr lang="en-US" dirty="0"/>
                    </a:p>
                  </a:txBody>
                  <a:tcPr anchor="ctr"/>
                </a:tc>
                <a:tc>
                  <a:txBody>
                    <a:bodyPr/>
                    <a:lstStyle/>
                    <a:p>
                      <a:pPr algn="ctr"/>
                      <a:r>
                        <a:rPr lang="ar-SY" dirty="0"/>
                        <a:t>مركز تربية أجيال الغد</a:t>
                      </a:r>
                      <a:endParaRPr lang="en-US" dirty="0"/>
                    </a:p>
                  </a:txBody>
                  <a:tcPr anchor="ctr"/>
                </a:tc>
                <a:extLst>
                  <a:ext uri="{0D108BD9-81ED-4DB2-BD59-A6C34878D82A}">
                    <a16:rowId xmlns:a16="http://schemas.microsoft.com/office/drawing/2014/main" val="3505821547"/>
                  </a:ext>
                </a:extLst>
              </a:tr>
              <a:tr h="372150">
                <a:tc>
                  <a:txBody>
                    <a:bodyPr/>
                    <a:lstStyle/>
                    <a:p>
                      <a:pPr algn="ctr" rtl="1"/>
                      <a:r>
                        <a:rPr lang="ar-SY" dirty="0"/>
                        <a:t>منصة قبس &amp; تدريب &amp; تصميم كتب تفاعلية</a:t>
                      </a:r>
                      <a:endParaRPr lang="en-US" dirty="0"/>
                    </a:p>
                  </a:txBody>
                  <a:tcPr anchor="ctr"/>
                </a:tc>
                <a:tc>
                  <a:txBody>
                    <a:bodyPr/>
                    <a:lstStyle/>
                    <a:p>
                      <a:pPr algn="ctr"/>
                      <a:r>
                        <a:rPr lang="ar-SY" dirty="0"/>
                        <a:t>تركيا / سوريا</a:t>
                      </a:r>
                      <a:endParaRPr lang="en-US" dirty="0"/>
                    </a:p>
                  </a:txBody>
                  <a:tcPr anchor="ctr"/>
                </a:tc>
                <a:tc>
                  <a:txBody>
                    <a:bodyPr/>
                    <a:lstStyle/>
                    <a:p>
                      <a:pPr algn="ctr"/>
                      <a:r>
                        <a:rPr lang="ar-SY" dirty="0"/>
                        <a:t>منظمة بنيان</a:t>
                      </a:r>
                      <a:endParaRPr lang="en-US" dirty="0"/>
                    </a:p>
                  </a:txBody>
                  <a:tcPr anchor="ctr"/>
                </a:tc>
                <a:extLst>
                  <a:ext uri="{0D108BD9-81ED-4DB2-BD59-A6C34878D82A}">
                    <a16:rowId xmlns:a16="http://schemas.microsoft.com/office/drawing/2014/main" val="2634997488"/>
                  </a:ext>
                </a:extLst>
              </a:tr>
              <a:tr h="372150">
                <a:tc>
                  <a:txBody>
                    <a:bodyPr/>
                    <a:lstStyle/>
                    <a:p>
                      <a:pPr algn="ctr" rtl="1"/>
                      <a:r>
                        <a:rPr lang="ar-SY" dirty="0"/>
                        <a:t>تصميم كتاب تعليم تفاعلي</a:t>
                      </a:r>
                      <a:endParaRPr lang="en-US" dirty="0"/>
                    </a:p>
                  </a:txBody>
                  <a:tcPr anchor="ctr"/>
                </a:tc>
                <a:tc>
                  <a:txBody>
                    <a:bodyPr/>
                    <a:lstStyle/>
                    <a:p>
                      <a:pPr algn="ctr"/>
                      <a:r>
                        <a:rPr lang="ar-SY" dirty="0"/>
                        <a:t>سوريا</a:t>
                      </a:r>
                      <a:endParaRPr lang="en-US" dirty="0"/>
                    </a:p>
                  </a:txBody>
                  <a:tcPr anchor="ctr"/>
                </a:tc>
                <a:tc>
                  <a:txBody>
                    <a:bodyPr/>
                    <a:lstStyle/>
                    <a:p>
                      <a:pPr algn="ctr"/>
                      <a:r>
                        <a:rPr lang="ar-SY" dirty="0"/>
                        <a:t>الدكتورة راوية جاموس</a:t>
                      </a:r>
                      <a:endParaRPr lang="en-US" dirty="0"/>
                    </a:p>
                  </a:txBody>
                  <a:tcPr anchor="ctr"/>
                </a:tc>
                <a:extLst>
                  <a:ext uri="{0D108BD9-81ED-4DB2-BD59-A6C34878D82A}">
                    <a16:rowId xmlns:a16="http://schemas.microsoft.com/office/drawing/2014/main" val="498959443"/>
                  </a:ext>
                </a:extLst>
              </a:tr>
              <a:tr h="372150">
                <a:tc>
                  <a:txBody>
                    <a:bodyPr/>
                    <a:lstStyle/>
                    <a:p>
                      <a:pPr algn="ctr" rtl="1"/>
                      <a:r>
                        <a:rPr lang="ar-SY" dirty="0"/>
                        <a:t>منصة أكاديمية قادة التطوير</a:t>
                      </a:r>
                      <a:endParaRPr lang="en-US" dirty="0"/>
                    </a:p>
                  </a:txBody>
                  <a:tcPr anchor="ctr"/>
                </a:tc>
                <a:tc>
                  <a:txBody>
                    <a:bodyPr/>
                    <a:lstStyle/>
                    <a:p>
                      <a:pPr algn="ctr"/>
                      <a:r>
                        <a:rPr lang="ar-SY" dirty="0"/>
                        <a:t>تركيا</a:t>
                      </a:r>
                      <a:endParaRPr lang="en-US" dirty="0"/>
                    </a:p>
                  </a:txBody>
                  <a:tcPr anchor="ctr"/>
                </a:tc>
                <a:tc>
                  <a:txBody>
                    <a:bodyPr/>
                    <a:lstStyle/>
                    <a:p>
                      <a:pPr algn="ctr"/>
                      <a:r>
                        <a:rPr lang="ar-SY" dirty="0"/>
                        <a:t>أكاديمية قادة التطوير</a:t>
                      </a:r>
                      <a:endParaRPr lang="en-US" dirty="0"/>
                    </a:p>
                  </a:txBody>
                  <a:tcPr anchor="ctr"/>
                </a:tc>
                <a:extLst>
                  <a:ext uri="{0D108BD9-81ED-4DB2-BD59-A6C34878D82A}">
                    <a16:rowId xmlns:a16="http://schemas.microsoft.com/office/drawing/2014/main" val="2017949588"/>
                  </a:ext>
                </a:extLst>
              </a:tr>
            </a:tbl>
          </a:graphicData>
        </a:graphic>
      </p:graphicFrame>
      <p:sp>
        <p:nvSpPr>
          <p:cNvPr id="17" name="Rectangle 16">
            <a:extLst>
              <a:ext uri="{FF2B5EF4-FFF2-40B4-BE49-F238E27FC236}">
                <a16:creationId xmlns:a16="http://schemas.microsoft.com/office/drawing/2014/main" id="{37C9C0FD-5B23-407B-A732-A11B9C9123B6}"/>
              </a:ext>
            </a:extLst>
          </p:cNvPr>
          <p:cNvSpPr/>
          <p:nvPr/>
        </p:nvSpPr>
        <p:spPr>
          <a:xfrm>
            <a:off x="5930844" y="-6659"/>
            <a:ext cx="1391604" cy="523220"/>
          </a:xfrm>
          <a:prstGeom prst="rect">
            <a:avLst/>
          </a:prstGeom>
        </p:spPr>
        <p:txBody>
          <a:bodyPr wrap="square">
            <a:spAutoFit/>
          </a:bodyPr>
          <a:lstStyle/>
          <a:p>
            <a:pPr algn="ctr"/>
            <a:r>
              <a:rPr lang="ar-SY" sz="2800" dirty="0">
                <a:solidFill>
                  <a:schemeClr val="accent1"/>
                </a:solidFill>
                <a:latin typeface="Hacen Casablanca Light" panose="02000000000000000000" pitchFamily="2" charset="-78"/>
                <a:cs typeface="Hacen Casablanca Light" panose="02000000000000000000" pitchFamily="2" charset="-78"/>
              </a:rPr>
              <a:t>عملاؤنا:</a:t>
            </a:r>
            <a:endParaRPr lang="en-US" sz="2800" dirty="0">
              <a:solidFill>
                <a:schemeClr val="accent1"/>
              </a:solidFill>
              <a:latin typeface="Hacen Casablanca Light" panose="02000000000000000000" pitchFamily="2" charset="-78"/>
              <a:cs typeface="Hacen Casablanca Light" panose="02000000000000000000" pitchFamily="2" charset="-78"/>
            </a:endParaRPr>
          </a:p>
        </p:txBody>
      </p:sp>
    </p:spTree>
    <p:extLst>
      <p:ext uri="{BB962C8B-B14F-4D97-AF65-F5344CB8AC3E}">
        <p14:creationId xmlns:p14="http://schemas.microsoft.com/office/powerpoint/2010/main" val="25385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325</Words>
  <Application>Microsoft Office PowerPoint</Application>
  <PresentationFormat>Custom</PresentationFormat>
  <Paragraphs>88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Calibri</vt:lpstr>
      <vt:lpstr>Calibri Light</vt:lpstr>
      <vt:lpstr>Hacen Casablanca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Baraa Bahar</cp:lastModifiedBy>
  <cp:revision>50</cp:revision>
  <dcterms:created xsi:type="dcterms:W3CDTF">2020-10-21T17:15:25Z</dcterms:created>
  <dcterms:modified xsi:type="dcterms:W3CDTF">2021-04-13T13:22:03Z</dcterms:modified>
</cp:coreProperties>
</file>